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734" r:id="rId2"/>
  </p:sldMasterIdLst>
  <p:notesMasterIdLst>
    <p:notesMasterId r:id="rId10"/>
  </p:notesMasterIdLst>
  <p:sldIdLst>
    <p:sldId id="359" r:id="rId3"/>
    <p:sldId id="360" r:id="rId4"/>
    <p:sldId id="361" r:id="rId5"/>
    <p:sldId id="362" r:id="rId6"/>
    <p:sldId id="364" r:id="rId7"/>
    <p:sldId id="363" r:id="rId8"/>
    <p:sldId id="365" r:id="rId9"/>
  </p:sldIdLst>
  <p:sldSz cx="24384000" cy="13716000"/>
  <p:notesSz cx="6858000" cy="9144000"/>
  <p:embeddedFontLst>
    <p:embeddedFont>
      <p:font typeface="Open Sans" panose="020B060402020202020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 Light" panose="020B0604020202020204" charset="0"/>
      <p:regular r:id="rId19"/>
      <p: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Open Sans bold" panose="020B0604020202020204" charset="0"/>
      <p:bold r:id="rId23"/>
    </p:embeddedFont>
    <p:embeddedFont>
      <p:font typeface="Lato" panose="020B0604020202020204" charset="0"/>
      <p:regular r:id="rId24"/>
      <p:bold r:id="rId25"/>
      <p:italic r:id="rId26"/>
      <p:boldItalic r:id="rId27"/>
    </p:embeddedFont>
    <p:embeddedFont>
      <p:font typeface="Lato Medium" panose="020B0604020202020204" charset="0"/>
      <p:regular r:id="rId28"/>
      <p:italic r:id="rId29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9B5CBBC-43C3-4DAB-9FCD-83E6F63A3576}">
          <p14:sldIdLst>
            <p14:sldId id="359"/>
            <p14:sldId id="360"/>
            <p14:sldId id="361"/>
            <p14:sldId id="362"/>
            <p14:sldId id="364"/>
            <p14:sldId id="363"/>
            <p14:sldId id="365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329"/>
    <a:srgbClr val="D8531E"/>
    <a:srgbClr val="194274"/>
    <a:srgbClr val="679DDE"/>
    <a:srgbClr val="00B2EA"/>
    <a:srgbClr val="E94C0D"/>
    <a:srgbClr val="E2E2E2"/>
    <a:srgbClr val="00A3D6"/>
    <a:srgbClr val="CBCBC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561" autoAdjust="0"/>
  </p:normalViewPr>
  <p:slideViewPr>
    <p:cSldViewPr snapToGrid="0">
      <p:cViewPr>
        <p:scale>
          <a:sx n="50" d="100"/>
          <a:sy n="50" d="100"/>
        </p:scale>
        <p:origin x="-882" y="-576"/>
      </p:cViewPr>
      <p:guideLst>
        <p:guide orient="horz" pos="4320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9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33BED-7EBA-4BAD-BB92-039B4D55561D}" type="slidenum">
              <a:rPr lang="id-ID" smtClean="0"/>
              <a:t>‹N›</a:t>
            </a:fld>
            <a:endParaRPr lang="id-ID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13" name="Date Placeholder 1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A937D-DC27-4D6A-92D3-9C1309CF4809}" type="datetimeFigureOut">
              <a:rPr lang="id-ID" smtClean="0"/>
              <a:t>28/09/2017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221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ransparent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847932" y="11234782"/>
            <a:ext cx="6688137" cy="2193835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lvl="0"/>
            <a:r>
              <a:rPr lang="it-IT" dirty="0" smtClean="0"/>
              <a:t>Click to add  text</a:t>
            </a:r>
            <a:endParaRPr lang="id-ID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411000" y="10163628"/>
            <a:ext cx="9562000" cy="1071154"/>
          </a:xfrm>
        </p:spPr>
        <p:txBody>
          <a:bodyPr anchor="ctr"/>
          <a:lstStyle>
            <a:lvl1pPr marL="0" indent="0" algn="ctr">
              <a:buNone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158578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marR="0" indent="0" algn="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065430" y="664410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6955662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0845893" y="6644102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4717224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18626356" y="6644101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2920232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6810464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0700695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14572026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18481158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18" idx="3"/>
            <a:endCxn id="17" idx="7"/>
          </p:cNvCxnSpPr>
          <p:nvPr userDrawn="1"/>
        </p:nvCxnSpPr>
        <p:spPr>
          <a:xfrm flipH="1">
            <a:off x="5466049" y="5653002"/>
            <a:ext cx="17812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3"/>
            <a:endCxn id="19" idx="7"/>
          </p:cNvCxnSpPr>
          <p:nvPr userDrawn="1"/>
        </p:nvCxnSpPr>
        <p:spPr>
          <a:xfrm flipH="1">
            <a:off x="13246512" y="5653002"/>
            <a:ext cx="17623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8" idx="5"/>
            <a:endCxn id="19" idx="1"/>
          </p:cNvCxnSpPr>
          <p:nvPr userDrawn="1"/>
        </p:nvCxnSpPr>
        <p:spPr>
          <a:xfrm>
            <a:off x="9356281" y="5653002"/>
            <a:ext cx="17812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0" idx="5"/>
            <a:endCxn id="21" idx="1"/>
          </p:cNvCxnSpPr>
          <p:nvPr userDrawn="1"/>
        </p:nvCxnSpPr>
        <p:spPr>
          <a:xfrm>
            <a:off x="17117843" y="5653002"/>
            <a:ext cx="18001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3065431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845893" y="3252383"/>
            <a:ext cx="2692213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18626357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5663" y="6644101"/>
            <a:ext cx="2692212" cy="2692213"/>
          </a:xfrm>
          <a:prstGeom prst="rect">
            <a:avLst/>
          </a:prstGeom>
          <a:noFill/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4717225" y="6644100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 smtClean="0"/>
              <a:t>YOUR TEXT</a:t>
            </a:r>
          </a:p>
          <a:p>
            <a:pPr lvl="0"/>
            <a:endParaRPr lang="id-ID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12221497" y="10314926"/>
            <a:ext cx="0" cy="1793042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95647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3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r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613665"/>
            <a:ext cx="12274378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2274379" y="3613665"/>
            <a:ext cx="12109621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391547" y="10376915"/>
            <a:ext cx="17600906" cy="1772863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sion, a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644832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9405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7231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719406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1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716124" y="0"/>
            <a:ext cx="9667875" cy="1371599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124" y="5248371"/>
            <a:ext cx="9667876" cy="46434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71650" y="291520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649" y="5378040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85946" y="784087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93094" y="10301286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-1" y="0"/>
            <a:ext cx="14716123" cy="236609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7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16636994" y="3403600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6636993" y="5603407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16651290" y="7803215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6658438" y="10000858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47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4739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020753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2282721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697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25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503653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503898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159138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626504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546201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4601219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187685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27036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44866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71871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440127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Picture Placeholder 58"/>
          <p:cNvSpPr>
            <a:spLocks noGrp="1"/>
          </p:cNvSpPr>
          <p:nvPr>
            <p:ph type="pic" sz="quarter" idx="11"/>
          </p:nvPr>
        </p:nvSpPr>
        <p:spPr>
          <a:xfrm>
            <a:off x="2993171" y="3429312"/>
            <a:ext cx="2692213" cy="2692213"/>
          </a:xfrm>
          <a:prstGeom prst="ellipse">
            <a:avLst/>
          </a:prstGeom>
          <a:noFill/>
        </p:spPr>
      </p:sp>
      <p:sp>
        <p:nvSpPr>
          <p:cNvPr id="54" name="Picture Placeholder 59"/>
          <p:cNvSpPr>
            <a:spLocks noGrp="1"/>
          </p:cNvSpPr>
          <p:nvPr>
            <p:ph type="pic" sz="quarter" idx="12"/>
          </p:nvPr>
        </p:nvSpPr>
        <p:spPr>
          <a:xfrm>
            <a:off x="2993170" y="7791932"/>
            <a:ext cx="2692213" cy="2692213"/>
          </a:xfrm>
          <a:prstGeom prst="ellipse">
            <a:avLst/>
          </a:prstGeom>
          <a:noFill/>
        </p:spPr>
      </p:sp>
      <p:sp>
        <p:nvSpPr>
          <p:cNvPr id="55" name="Picture Placeholder 60"/>
          <p:cNvSpPr>
            <a:spLocks noGrp="1"/>
          </p:cNvSpPr>
          <p:nvPr>
            <p:ph type="pic" sz="quarter" idx="13"/>
          </p:nvPr>
        </p:nvSpPr>
        <p:spPr>
          <a:xfrm>
            <a:off x="18631939" y="5364636"/>
            <a:ext cx="2692213" cy="2692213"/>
          </a:xfrm>
          <a:prstGeom prst="ellipse">
            <a:avLst/>
          </a:prstGeom>
          <a:noFill/>
        </p:spPr>
      </p:sp>
      <p:sp>
        <p:nvSpPr>
          <p:cNvPr id="56" name="Picture Placeholder 61"/>
          <p:cNvSpPr>
            <a:spLocks noGrp="1"/>
          </p:cNvSpPr>
          <p:nvPr>
            <p:ph type="pic" sz="quarter" idx="14"/>
          </p:nvPr>
        </p:nvSpPr>
        <p:spPr>
          <a:xfrm>
            <a:off x="18631939" y="9697632"/>
            <a:ext cx="2692213" cy="2692213"/>
          </a:xfrm>
          <a:prstGeom prst="ellipse">
            <a:avLst/>
          </a:prstGeom>
          <a:noFill/>
        </p:spPr>
      </p:sp>
      <p:sp>
        <p:nvSpPr>
          <p:cNvPr id="57" name="Oval 56"/>
          <p:cNvSpPr/>
          <p:nvPr userDrawn="1"/>
        </p:nvSpPr>
        <p:spPr>
          <a:xfrm>
            <a:off x="2847973" y="328411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59" name="Rectangle 344"/>
          <p:cNvSpPr/>
          <p:nvPr userDrawn="1"/>
        </p:nvSpPr>
        <p:spPr>
          <a:xfrm>
            <a:off x="4326164" y="763403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 userDrawn="1"/>
        </p:nvSpPr>
        <p:spPr>
          <a:xfrm rot="5400000">
            <a:off x="10141328" y="7138013"/>
            <a:ext cx="1061635" cy="20629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3" name="Rectangle 344"/>
          <p:cNvSpPr/>
          <p:nvPr userDrawn="1"/>
        </p:nvSpPr>
        <p:spPr>
          <a:xfrm flipH="1">
            <a:off x="14691111" y="519725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4" name="Freeform 63"/>
          <p:cNvSpPr/>
          <p:nvPr userDrawn="1"/>
        </p:nvSpPr>
        <p:spPr>
          <a:xfrm rot="16200000" flipH="1">
            <a:off x="13129264" y="4690686"/>
            <a:ext cx="1061634" cy="206293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 userDrawn="1"/>
        </p:nvSpPr>
        <p:spPr>
          <a:xfrm flipH="1">
            <a:off x="14820854" y="542098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Rectangle 344"/>
          <p:cNvSpPr/>
          <p:nvPr userDrawn="1"/>
        </p:nvSpPr>
        <p:spPr>
          <a:xfrm flipH="1">
            <a:off x="14691111" y="954390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9" name="Freeform 68"/>
          <p:cNvSpPr/>
          <p:nvPr userDrawn="1"/>
        </p:nvSpPr>
        <p:spPr>
          <a:xfrm rot="16200000" flipH="1">
            <a:off x="13126305" y="9040297"/>
            <a:ext cx="1067553" cy="206293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68175" y="3268334"/>
            <a:ext cx="247650" cy="10625466"/>
            <a:chOff x="12068175" y="3268334"/>
            <a:chExt cx="247650" cy="10625466"/>
          </a:xfrm>
        </p:grpSpPr>
        <p:grpSp>
          <p:nvGrpSpPr>
            <p:cNvPr id="71" name="Group 70"/>
            <p:cNvGrpSpPr/>
            <p:nvPr userDrawn="1"/>
          </p:nvGrpSpPr>
          <p:grpSpPr>
            <a:xfrm>
              <a:off x="12068175" y="3268334"/>
              <a:ext cx="247650" cy="6517970"/>
              <a:chOff x="12068175" y="3268334"/>
              <a:chExt cx="247650" cy="6517970"/>
            </a:xfrm>
            <a:solidFill>
              <a:schemeClr val="accent3"/>
            </a:solidFill>
          </p:grpSpPr>
          <p:sp>
            <p:nvSpPr>
              <p:cNvPr id="72" name="Oval 71"/>
              <p:cNvSpPr/>
              <p:nvPr/>
            </p:nvSpPr>
            <p:spPr>
              <a:xfrm>
                <a:off x="12068175" y="326833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2068175" y="519725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068175" y="763296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12068175" y="953865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12185650" y="3609304"/>
              <a:ext cx="12700" cy="10284496"/>
              <a:chOff x="12185650" y="3609304"/>
              <a:chExt cx="12700" cy="10284496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192000" y="360930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192000" y="9900325"/>
                <a:ext cx="0" cy="399347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192000" y="551688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185650" y="793930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Oval 81"/>
          <p:cNvSpPr/>
          <p:nvPr userDrawn="1"/>
        </p:nvSpPr>
        <p:spPr>
          <a:xfrm>
            <a:off x="2847973" y="76467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4" name="Rectangle 344"/>
          <p:cNvSpPr/>
          <p:nvPr userDrawn="1"/>
        </p:nvSpPr>
        <p:spPr>
          <a:xfrm>
            <a:off x="4326163" y="326833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85" name="Freeform 84"/>
          <p:cNvSpPr/>
          <p:nvPr userDrawn="1"/>
        </p:nvSpPr>
        <p:spPr>
          <a:xfrm rot="5400000">
            <a:off x="10143641" y="2769998"/>
            <a:ext cx="1057005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88" name="Oval 87"/>
          <p:cNvSpPr/>
          <p:nvPr userDrawn="1"/>
        </p:nvSpPr>
        <p:spPr>
          <a:xfrm>
            <a:off x="18486741" y="521943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9" name="Oval 88"/>
          <p:cNvSpPr/>
          <p:nvPr userDrawn="1"/>
        </p:nvSpPr>
        <p:spPr>
          <a:xfrm>
            <a:off x="18486741" y="95524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5486460" y="0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4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06876" y="632515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5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6364659" y="876697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6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106876" y="1067772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7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827314" y="326833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98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644381" y="327296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0527" y="520189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2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4691163" y="519133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5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5827314" y="763403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06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44381" y="763866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3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108404" y="9558176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4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699040" y="954762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2482767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text</a:t>
            </a:r>
            <a:endParaRPr lang="id-ID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9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250"/>
                            </p:stCondLst>
                            <p:childTnLst>
                              <p:par>
                                <p:cTn id="1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animBg="1"/>
      <p:bldP spid="59" grpId="0" animBg="1"/>
      <p:bldP spid="60" grpId="0" animBg="1"/>
      <p:bldP spid="63" grpId="0" animBg="1"/>
      <p:bldP spid="64" grpId="0" animBg="1"/>
      <p:bldP spid="65" grpId="0"/>
      <p:bldP spid="68" grpId="0" animBg="1"/>
      <p:bldP spid="69" grpId="0" animBg="1"/>
      <p:bldP spid="82" grpId="0" animBg="1"/>
      <p:bldP spid="84" grpId="0" animBg="1"/>
      <p:bldP spid="85" grpId="0" animBg="1"/>
      <p:bldP spid="88" grpId="0" animBg="1"/>
      <p:bldP spid="89" grpId="0" animBg="1"/>
      <p:bldP spid="9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4316075"/>
            <a:chOff x="12068175" y="-314325"/>
            <a:chExt cx="247650" cy="1431607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4316075"/>
              <a:chOff x="12185650" y="-314325"/>
              <a:chExt cx="12700" cy="143160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462819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23242" y="6737655"/>
            <a:ext cx="1062696" cy="202782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15838" y="4264323"/>
            <a:ext cx="1072187" cy="2100710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43600" y="8640081"/>
            <a:ext cx="1063076" cy="204234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21459" y="2370176"/>
            <a:ext cx="1066262" cy="202782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60214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8913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2591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4542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5" name="TextBox 5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2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2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2099925"/>
            <a:chOff x="12068175" y="-314325"/>
            <a:chExt cx="247650" cy="1209992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2099925"/>
              <a:chOff x="12185650" y="-314325"/>
              <a:chExt cx="12700" cy="1209992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241204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31077" y="6725991"/>
            <a:ext cx="1082137" cy="206293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26302" y="4281926"/>
            <a:ext cx="1067553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31120" y="8632361"/>
            <a:ext cx="1057918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17462" y="2385477"/>
            <a:ext cx="1050065" cy="20036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50692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79615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16388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35901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11854066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text</a:t>
            </a:r>
            <a:endParaRPr lang="id-ID" dirty="0"/>
          </a:p>
        </p:txBody>
      </p:sp>
      <p:sp>
        <p:nvSpPr>
          <p:cNvPr id="56" name="TextBox 5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4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698505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4581091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925523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808475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925864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581090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95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6994486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512494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56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5111874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395079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4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23757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9524960" y="3255632"/>
            <a:ext cx="5334081" cy="533408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1081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9378516" y="3109189"/>
            <a:ext cx="5626968" cy="5626968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370729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148888" y="8971291"/>
            <a:ext cx="4086225" cy="1113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3" name="Straight Connector 2"/>
          <p:cNvCxnSpPr>
            <a:stCxn id="17" idx="2"/>
            <a:endCxn id="22" idx="7"/>
          </p:cNvCxnSpPr>
          <p:nvPr userDrawn="1"/>
        </p:nvCxnSpPr>
        <p:spPr>
          <a:xfrm flipH="1">
            <a:off x="6744521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6"/>
            <a:endCxn id="44" idx="1"/>
          </p:cNvCxnSpPr>
          <p:nvPr userDrawn="1"/>
        </p:nvCxnSpPr>
        <p:spPr>
          <a:xfrm>
            <a:off x="15005484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 userDrawn="1"/>
        </p:nvCxnSpPr>
        <p:spPr>
          <a:xfrm>
            <a:off x="548646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6" idx="2"/>
          </p:cNvCxnSpPr>
          <p:nvPr userDrawn="1"/>
        </p:nvCxnSpPr>
        <p:spPr>
          <a:xfrm>
            <a:off x="1889754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2189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4" name="Oval 43"/>
          <p:cNvSpPr/>
          <p:nvPr userDrawn="1"/>
        </p:nvSpPr>
        <p:spPr>
          <a:xfrm>
            <a:off x="1711837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378516" y="10178722"/>
            <a:ext cx="5626968" cy="19223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2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2" grpId="0" animBg="1"/>
      <p:bldP spid="32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18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20754" y="3223882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2" name="Oval 21"/>
          <p:cNvSpPr/>
          <p:nvPr userDrawn="1"/>
        </p:nvSpPr>
        <p:spPr>
          <a:xfrm>
            <a:off x="3706061" y="3109189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19" name="Straight Connector 18"/>
          <p:cNvCxnSpPr>
            <a:endCxn id="22" idx="0"/>
          </p:cNvCxnSpPr>
          <p:nvPr userDrawn="1"/>
        </p:nvCxnSpPr>
        <p:spPr>
          <a:xfrm>
            <a:off x="5486461" y="-266700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31834" y="3219431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17117141" y="3104738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>
            <a:endCxn id="28" idx="0"/>
          </p:cNvCxnSpPr>
          <p:nvPr userDrawn="1"/>
        </p:nvCxnSpPr>
        <p:spPr>
          <a:xfrm>
            <a:off x="18897541" y="-271151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icture Placeholder 30"/>
          <p:cNvSpPr>
            <a:spLocks noGrp="1"/>
          </p:cNvSpPr>
          <p:nvPr>
            <p:ph type="pic" sz="quarter" idx="23" hasCustomPrompt="1"/>
          </p:nvPr>
        </p:nvSpPr>
        <p:spPr>
          <a:xfrm>
            <a:off x="18376014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4" name="Oval 33"/>
          <p:cNvSpPr/>
          <p:nvPr userDrawn="1"/>
        </p:nvSpPr>
        <p:spPr>
          <a:xfrm>
            <a:off x="18211770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Picture Placeholder 30"/>
          <p:cNvSpPr>
            <a:spLocks noGrp="1"/>
          </p:cNvSpPr>
          <p:nvPr>
            <p:ph type="pic" sz="quarter" idx="27" hasCustomPrompt="1"/>
          </p:nvPr>
        </p:nvSpPr>
        <p:spPr>
          <a:xfrm>
            <a:off x="14594637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9" name="Oval 38"/>
          <p:cNvSpPr/>
          <p:nvPr userDrawn="1"/>
        </p:nvSpPr>
        <p:spPr>
          <a:xfrm>
            <a:off x="14430393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Picture Placeholder 30"/>
          <p:cNvSpPr>
            <a:spLocks noGrp="1"/>
          </p:cNvSpPr>
          <p:nvPr>
            <p:ph type="pic" sz="quarter" idx="28" hasCustomPrompt="1"/>
          </p:nvPr>
        </p:nvSpPr>
        <p:spPr>
          <a:xfrm>
            <a:off x="7651682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7487438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Picture Placeholder 30"/>
          <p:cNvSpPr>
            <a:spLocks noGrp="1"/>
          </p:cNvSpPr>
          <p:nvPr>
            <p:ph type="pic" sz="quarter" idx="29" hasCustomPrompt="1"/>
          </p:nvPr>
        </p:nvSpPr>
        <p:spPr>
          <a:xfrm>
            <a:off x="3870305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3706061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6" name="Elbow Connector 55"/>
          <p:cNvCxnSpPr>
            <a:stCxn id="22" idx="2"/>
          </p:cNvCxnSpPr>
          <p:nvPr userDrawn="1"/>
        </p:nvCxnSpPr>
        <p:spPr>
          <a:xfrm rot="10800000" flipV="1">
            <a:off x="3706061" y="4889588"/>
            <a:ext cx="12700" cy="5264061"/>
          </a:xfrm>
          <a:prstGeom prst="bentConnector4">
            <a:avLst>
              <a:gd name="adj1" fmla="val 6600000"/>
              <a:gd name="adj2" fmla="val 10020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22" idx="6"/>
            <a:endCxn id="45" idx="6"/>
          </p:cNvCxnSpPr>
          <p:nvPr userDrawn="1"/>
        </p:nvCxnSpPr>
        <p:spPr>
          <a:xfrm>
            <a:off x="7266860" y="4889589"/>
            <a:ext cx="2686748" cy="4927803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28" idx="2"/>
            <a:endCxn id="39" idx="2"/>
          </p:cNvCxnSpPr>
          <p:nvPr userDrawn="1"/>
        </p:nvCxnSpPr>
        <p:spPr>
          <a:xfrm rot="10800000" flipV="1">
            <a:off x="14430393" y="4885138"/>
            <a:ext cx="2686748" cy="4932254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28" idx="6"/>
            <a:endCxn id="34" idx="6"/>
          </p:cNvCxnSpPr>
          <p:nvPr userDrawn="1"/>
        </p:nvCxnSpPr>
        <p:spPr>
          <a:xfrm>
            <a:off x="20677940" y="4885138"/>
            <a:ext cx="12700" cy="4932254"/>
          </a:xfrm>
          <a:prstGeom prst="bentConnector3">
            <a:avLst>
              <a:gd name="adj1" fmla="val 653142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3169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7164546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6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107501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8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7888878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Box 3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750"/>
                            </p:stCondLst>
                            <p:childTnLst>
                              <p:par>
                                <p:cTn id="8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25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animBg="1"/>
      <p:bldP spid="33" grpId="0"/>
      <p:bldP spid="34" grpId="0" animBg="1"/>
      <p:bldP spid="35" grpId="0"/>
      <p:bldP spid="39" grpId="0" animBg="1"/>
      <p:bldP spid="44" grpId="0"/>
      <p:bldP spid="45" grpId="0" animBg="1"/>
      <p:bldP spid="46" grpId="0"/>
      <p:bldP spid="47" grpId="0" animBg="1"/>
      <p:bldP spid="82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8723539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3533664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8723539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3533664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4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8723539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5" name="Picture Placeholder 30"/>
          <p:cNvSpPr>
            <a:spLocks noGrp="1"/>
          </p:cNvSpPr>
          <p:nvPr>
            <p:ph type="pic" sz="quarter" idx="16" hasCustomPrompt="1"/>
          </p:nvPr>
        </p:nvSpPr>
        <p:spPr>
          <a:xfrm>
            <a:off x="13533664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8559295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8559295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8559295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 userDrawn="1"/>
        </p:nvSpPr>
        <p:spPr>
          <a:xfrm>
            <a:off x="13369420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3369420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13369420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643590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3643590" y="7296457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643589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6654185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6654185" y="729645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654185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12192000" y="3212042"/>
            <a:ext cx="0" cy="8394569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3643590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3643590" y="6337524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3643589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654185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654185" y="633752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654185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5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30"/>
          <p:cNvSpPr>
            <a:spLocks noGrp="1"/>
          </p:cNvSpPr>
          <p:nvPr>
            <p:ph type="pic" sz="quarter" idx="19" hasCustomPrompt="1"/>
          </p:nvPr>
        </p:nvSpPr>
        <p:spPr>
          <a:xfrm>
            <a:off x="3598181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741619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8551747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3361872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8171997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7" name="Oval 16"/>
          <p:cNvSpPr/>
          <p:nvPr userDrawn="1"/>
        </p:nvSpPr>
        <p:spPr>
          <a:xfrm>
            <a:off x="3559446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13179699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798982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836957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21" hasCustomPrompt="1"/>
          </p:nvPr>
        </p:nvSpPr>
        <p:spPr>
          <a:xfrm>
            <a:off x="13361872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22" hasCustomPrompt="1"/>
          </p:nvPr>
        </p:nvSpPr>
        <p:spPr>
          <a:xfrm>
            <a:off x="18171997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398083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 userDrawn="1"/>
        </p:nvSpPr>
        <p:spPr>
          <a:xfrm>
            <a:off x="13179699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 userDrawn="1"/>
        </p:nvSpPr>
        <p:spPr>
          <a:xfrm>
            <a:off x="17989824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 userDrawn="1"/>
        </p:nvSpPr>
        <p:spPr>
          <a:xfrm>
            <a:off x="8333716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928709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38836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548961" y="589266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7359087" y="5913132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928709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7738835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48961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7359087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928709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7738836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548961" y="647259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7359087" y="6493059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5" hasCustomPrompt="1"/>
          </p:nvPr>
        </p:nvSpPr>
        <p:spPr>
          <a:xfrm>
            <a:off x="2928709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738835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12548961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38" hasCustomPrompt="1"/>
          </p:nvPr>
        </p:nvSpPr>
        <p:spPr>
          <a:xfrm>
            <a:off x="17359087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0" hasCustomPrompt="1"/>
          </p:nvPr>
        </p:nvSpPr>
        <p:spPr>
          <a:xfrm>
            <a:off x="8515898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7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7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75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50"/>
                            </p:stCondLst>
                            <p:childTnLst>
                              <p:par>
                                <p:cTn id="1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250"/>
                            </p:stCondLst>
                            <p:childTnLst>
                              <p:par>
                                <p:cTn id="1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75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7250"/>
                            </p:stCondLst>
                            <p:childTnLst>
                              <p:par>
                                <p:cTn id="1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775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1" grpId="0"/>
      <p:bldP spid="12" grpId="0"/>
      <p:bldP spid="1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/>
      <p:bldP spid="21" grpId="0"/>
      <p:bldP spid="22" grpId="0"/>
      <p:bldP spid="26" grpId="0"/>
      <p:bldP spid="27" grpId="0"/>
      <p:bldP spid="28" grpId="0"/>
      <p:bldP spid="36" grpId="0"/>
      <p:bldP spid="37" grpId="0"/>
      <p:bldP spid="38" grpId="0"/>
      <p:bldP spid="3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47" grpId="0" build="p"/>
      <p:bldP spid="48" grpId="0"/>
      <p:bldP spid="2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2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10420699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33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7773441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10242672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17595414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0894746" y="9348314"/>
            <a:ext cx="2601557" cy="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8247488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10718757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28"/>
          <p:cNvSpPr>
            <a:spLocks noChangeArrowheads="1"/>
          </p:cNvSpPr>
          <p:nvPr/>
        </p:nvSpPr>
        <p:spPr bwMode="auto">
          <a:xfrm>
            <a:off x="11570958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2"/>
          <p:cNvSpPr>
            <a:spLocks noChangeArrowheads="1"/>
          </p:cNvSpPr>
          <p:nvPr/>
        </p:nvSpPr>
        <p:spPr bwMode="auto">
          <a:xfrm>
            <a:off x="12424595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13284292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 34"/>
          <p:cNvSpPr>
            <a:spLocks noChangeArrowheads="1"/>
          </p:cNvSpPr>
          <p:nvPr/>
        </p:nvSpPr>
        <p:spPr bwMode="auto">
          <a:xfrm>
            <a:off x="18071499" y="11227148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28"/>
          <p:cNvSpPr>
            <a:spLocks noChangeArrowheads="1"/>
          </p:cNvSpPr>
          <p:nvPr/>
        </p:nvSpPr>
        <p:spPr bwMode="auto">
          <a:xfrm>
            <a:off x="18923700" y="11225099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32"/>
          <p:cNvSpPr>
            <a:spLocks noChangeArrowheads="1"/>
          </p:cNvSpPr>
          <p:nvPr/>
        </p:nvSpPr>
        <p:spPr bwMode="auto">
          <a:xfrm>
            <a:off x="19777337" y="11225546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20637034" y="11229555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 Placeholder 1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9" name="Text Placeholder 12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742837" y="960428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0" name="Text Placeholder 1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095579" y="9612299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2" name="Text Placeholder 12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739313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3" name="Text Placeholder 12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7088531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44" name="TextBox 4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7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/>
      <p:bldP spid="32" grpId="0"/>
      <p:bldP spid="33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/>
      <p:bldP spid="40" grpId="0" build="p"/>
      <p:bldP spid="42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 userDrawn="1"/>
        </p:nvSpPr>
        <p:spPr>
          <a:xfrm>
            <a:off x="18787679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 userDrawn="1"/>
        </p:nvSpPr>
        <p:spPr>
          <a:xfrm>
            <a:off x="3412733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0297885" y="3627634"/>
            <a:ext cx="3788229" cy="378822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6501798" y="3623792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 userDrawn="1"/>
        </p:nvSpPr>
        <p:spPr>
          <a:xfrm>
            <a:off x="14978426" y="3623793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30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17175" y="3741934"/>
            <a:ext cx="3549650" cy="3549650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6" name="Picture Placeholder 30"/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5101453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8" name="Picture Placeholder 30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8897540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21088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 smtClean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3522594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id-ID" dirty="0" smtClean="0"/>
              <a:t>PICTURE</a:t>
            </a:r>
            <a:endParaRPr lang="id-ID" dirty="0"/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9753600" y="7866747"/>
            <a:ext cx="4876799" cy="14264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10208356" y="9445611"/>
            <a:ext cx="3967288" cy="0"/>
          </a:xfrm>
          <a:prstGeom prst="line">
            <a:avLst/>
          </a:prstGeom>
          <a:ln w="254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9"/>
          <p:cNvSpPr>
            <a:spLocks noGrp="1"/>
          </p:cNvSpPr>
          <p:nvPr>
            <p:ph type="body" sz="quarter" idx="18" hasCustomPrompt="1"/>
          </p:nvPr>
        </p:nvSpPr>
        <p:spPr>
          <a:xfrm>
            <a:off x="2430276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marR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smtClean="0"/>
              <a:t>Click to add text</a:t>
            </a:r>
            <a:endParaRPr lang="id-ID" dirty="0" smtClean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9" hasCustomPrompt="1"/>
          </p:nvPr>
        </p:nvSpPr>
        <p:spPr>
          <a:xfrm>
            <a:off x="12685900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indent="0" algn="just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 smtClean="0"/>
              <a:t>Click to add text</a:t>
            </a:r>
            <a:endParaRPr lang="id-ID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3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26" grpId="0" animBg="1"/>
      <p:bldP spid="29" grpId="0" animBg="1"/>
      <p:bldP spid="27" grpId="0" animBg="1"/>
      <p:bldP spid="5" grpId="0"/>
      <p:bldP spid="6" grpId="0"/>
      <p:bldP spid="8" grpId="0"/>
      <p:bldP spid="9" grpId="0"/>
      <p:bldP spid="10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 advAuto="250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7" presetClass="entr" presetSubtype="10" fill="hold" nodeType="withEffect" nodePh="1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8705055" y="10845800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705055" y="9624219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8705055" y="840914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8705055" y="719732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8705055" y="4310743"/>
            <a:ext cx="522922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7615244" y="4310743"/>
            <a:ext cx="427880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7615244" y="5982251"/>
            <a:ext cx="4278805" cy="56379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8705054" y="5982251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2801263" y="2104376"/>
            <a:ext cx="9127747" cy="9127747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 smtClean="0"/>
              <a:t>picture</a:t>
            </a:r>
          </a:p>
          <a:p>
            <a:endParaRPr lang="id-ID" dirty="0"/>
          </a:p>
        </p:txBody>
      </p:sp>
      <p:sp>
        <p:nvSpPr>
          <p:cNvPr id="6" name="Round Same Side Corner Rectangle 5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591001" y="1894114"/>
            <a:ext cx="9548272" cy="9548272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3927674" y="2374759"/>
            <a:ext cx="8651802" cy="1213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60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3927674" y="3960138"/>
            <a:ext cx="8651802" cy="26539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13927675" y="7394554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31"/>
          </p:nvPr>
        </p:nvSpPr>
        <p:spPr>
          <a:xfrm>
            <a:off x="13927674" y="8240736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13927673" y="9087097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13927672" y="9933279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4"/>
          </p:nvPr>
        </p:nvSpPr>
        <p:spPr>
          <a:xfrm>
            <a:off x="13927671" y="10765680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34"/>
          <p:cNvSpPr>
            <a:spLocks noChangeArrowheads="1"/>
          </p:cNvSpPr>
          <p:nvPr userDrawn="1"/>
        </p:nvSpPr>
        <p:spPr bwMode="auto">
          <a:xfrm>
            <a:off x="5888368" y="11876982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28"/>
          <p:cNvSpPr>
            <a:spLocks noChangeArrowheads="1"/>
          </p:cNvSpPr>
          <p:nvPr userDrawn="1"/>
        </p:nvSpPr>
        <p:spPr bwMode="auto">
          <a:xfrm>
            <a:off x="6740569" y="11874933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32"/>
          <p:cNvSpPr>
            <a:spLocks noChangeArrowheads="1"/>
          </p:cNvSpPr>
          <p:nvPr userDrawn="1"/>
        </p:nvSpPr>
        <p:spPr bwMode="auto">
          <a:xfrm>
            <a:off x="7594206" y="11875380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 userDrawn="1"/>
        </p:nvSpPr>
        <p:spPr>
          <a:xfrm>
            <a:off x="8453903" y="11879389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 animBg="1"/>
      <p:bldP spid="8" grpId="0" animBg="1"/>
      <p:bldP spid="67" grpId="0" build="p">
        <p:tmplLst>
          <p:tmpl lvl="1">
            <p:tnLst>
              <p:par>
                <p:cTn presetID="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2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/>
      <p:bldP spid="18" grpId="0" animBg="1"/>
      <p:bldP spid="19" grpId="0" animBg="1"/>
      <p:bldP spid="20" grpId="0" animBg="1"/>
      <p:bldP spid="29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3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88900" y="411480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17813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635625" y="4210528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0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2817813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5635625" y="6456152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0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2817813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5635625" y="8701776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670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10" grpId="0"/>
      <p:bldP spid="11" grpId="0"/>
      <p:bldP spid="18" grpId="0"/>
      <p:bldP spid="19" grpId="0"/>
      <p:bldP spid="20" grpId="0"/>
      <p:bldP spid="21" grpId="0"/>
      <p:bldP spid="22" grpId="0"/>
      <p:bldP spid="2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569087" y="418465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8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57500" y="4787901"/>
            <a:ext cx="7985760" cy="44831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/>
      <p:bldP spid="2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453638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8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208434" y="4932379"/>
            <a:ext cx="7984065" cy="4491022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8696560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Rectangle 22"/>
          <p:cNvSpPr/>
          <p:nvPr userDrawn="1"/>
        </p:nvSpPr>
        <p:spPr>
          <a:xfrm>
            <a:off x="0" y="3859378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 userDrawn="1"/>
        </p:nvSpPr>
        <p:spPr>
          <a:xfrm>
            <a:off x="3790000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5" name="Oval 24"/>
          <p:cNvSpPr/>
          <p:nvPr userDrawn="1"/>
        </p:nvSpPr>
        <p:spPr>
          <a:xfrm>
            <a:off x="8839474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6" name="Oval 25"/>
          <p:cNvSpPr/>
          <p:nvPr userDrawn="1"/>
        </p:nvSpPr>
        <p:spPr>
          <a:xfrm>
            <a:off x="13888948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7" name="Oval 26"/>
          <p:cNvSpPr/>
          <p:nvPr userDrawn="1"/>
        </p:nvSpPr>
        <p:spPr>
          <a:xfrm>
            <a:off x="18938422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790000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8839474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6" name="Oval 45"/>
          <p:cNvSpPr/>
          <p:nvPr userDrawn="1"/>
        </p:nvSpPr>
        <p:spPr>
          <a:xfrm>
            <a:off x="13888948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18938422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25" hasCustomPrompt="1"/>
          </p:nvPr>
        </p:nvSpPr>
        <p:spPr>
          <a:xfrm>
            <a:off x="4144494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0" name="Text Placeholder 8"/>
          <p:cNvSpPr>
            <a:spLocks noGrp="1"/>
          </p:cNvSpPr>
          <p:nvPr>
            <p:ph type="body" sz="quarter" idx="26" hasCustomPrompt="1"/>
          </p:nvPr>
        </p:nvSpPr>
        <p:spPr>
          <a:xfrm>
            <a:off x="919396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4243440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2" name="Text Placeholder 8"/>
          <p:cNvSpPr>
            <a:spLocks noGrp="1"/>
          </p:cNvSpPr>
          <p:nvPr>
            <p:ph type="body" sz="quarter" idx="28" hasCustomPrompt="1"/>
          </p:nvPr>
        </p:nvSpPr>
        <p:spPr>
          <a:xfrm>
            <a:off x="1929291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29" hasCustomPrompt="1"/>
          </p:nvPr>
        </p:nvSpPr>
        <p:spPr>
          <a:xfrm>
            <a:off x="4144494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4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919396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5" name="Text Placeholder 8"/>
          <p:cNvSpPr>
            <a:spLocks noGrp="1"/>
          </p:cNvSpPr>
          <p:nvPr>
            <p:ph type="body" sz="quarter" idx="31" hasCustomPrompt="1"/>
          </p:nvPr>
        </p:nvSpPr>
        <p:spPr>
          <a:xfrm>
            <a:off x="14243440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1929291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number</a:t>
            </a:r>
            <a:endParaRPr lang="id-ID" dirty="0"/>
          </a:p>
        </p:txBody>
      </p:sp>
      <p:sp>
        <p:nvSpPr>
          <p:cNvPr id="37" name="Text Placeholder 8"/>
          <p:cNvSpPr>
            <a:spLocks noGrp="1"/>
          </p:cNvSpPr>
          <p:nvPr>
            <p:ph type="body" sz="quarter" idx="33"/>
          </p:nvPr>
        </p:nvSpPr>
        <p:spPr>
          <a:xfrm>
            <a:off x="2569438" y="498572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7618911" y="498419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12668384" y="498419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36"/>
          </p:nvPr>
        </p:nvSpPr>
        <p:spPr>
          <a:xfrm>
            <a:off x="17717857" y="498354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37"/>
          </p:nvPr>
        </p:nvSpPr>
        <p:spPr>
          <a:xfrm>
            <a:off x="2569438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38"/>
          </p:nvPr>
        </p:nvSpPr>
        <p:spPr>
          <a:xfrm>
            <a:off x="7618911" y="9819389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9"/>
          </p:nvPr>
        </p:nvSpPr>
        <p:spPr>
          <a:xfrm>
            <a:off x="12668384" y="9815270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4" name="Text Placeholder 8"/>
          <p:cNvSpPr>
            <a:spLocks noGrp="1"/>
          </p:cNvSpPr>
          <p:nvPr>
            <p:ph type="body" sz="quarter" idx="40"/>
          </p:nvPr>
        </p:nvSpPr>
        <p:spPr>
          <a:xfrm>
            <a:off x="17717857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84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7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7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 animBg="1"/>
      <p:bldP spid="46" grpId="0" animBg="1"/>
      <p:bldP spid="47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/>
      <p:bldP spid="37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550400" y="3949700"/>
            <a:ext cx="5245100" cy="6985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7614" y="5023639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645176" y="4674021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21920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1920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21920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3472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93472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3472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  <p:bldP spid="22" grpId="0"/>
      <p:bldP spid="23" grpId="0"/>
      <p:bldP spid="24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905876" y="485176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12188826" y="4851762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905876" y="7806509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12188826" y="7806508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8905876" y="10761254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5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2188826" y="1076125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9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9" grpId="0"/>
      <p:bldP spid="20" grpId="0"/>
      <p:bldP spid="21" grpId="0"/>
      <p:bldP spid="2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2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10" grpId="0"/>
      <p:bldP spid="11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643946" y="2"/>
            <a:ext cx="13096108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1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539163" y="5241537"/>
            <a:ext cx="4355751" cy="521673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52224" y="4995679"/>
            <a:ext cx="4349751" cy="5792787"/>
          </a:xfrm>
        </p:spPr>
        <p:txBody>
          <a:bodyPr/>
          <a:lstStyle/>
          <a:p>
            <a:endParaRPr lang="id-ID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7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0789" y="6355036"/>
            <a:ext cx="8742422" cy="1005927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035277" y="3460231"/>
            <a:ext cx="11252098" cy="61104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063061" y="5545393"/>
            <a:ext cx="4712619" cy="59288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978083" y="0"/>
            <a:ext cx="14427834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35277" y="2994537"/>
            <a:ext cx="6725804" cy="8740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71895" y="2988699"/>
            <a:ext cx="7265731" cy="41495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5109876" y="7819706"/>
            <a:ext cx="7265731" cy="39135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5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/>
      <p:bldP spid="9" grpId="0"/>
      <p:bldP spid="10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2035277" y="6116622"/>
            <a:ext cx="3510931" cy="34707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33"/>
          <p:cNvSpPr>
            <a:spLocks noGrp="1"/>
          </p:cNvSpPr>
          <p:nvPr>
            <p:ph type="pic" sz="quarter" idx="12"/>
          </p:nvPr>
        </p:nvSpPr>
        <p:spPr>
          <a:xfrm>
            <a:off x="4257675" y="3580555"/>
            <a:ext cx="5076825" cy="41940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13222411" y="3580555"/>
            <a:ext cx="4724400" cy="37368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15119875" y="5266479"/>
            <a:ext cx="4881759" cy="43209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40"/>
          <p:cNvSpPr>
            <a:spLocks noGrp="1"/>
          </p:cNvSpPr>
          <p:nvPr>
            <p:ph type="pic" sz="quarter" idx="17"/>
          </p:nvPr>
        </p:nvSpPr>
        <p:spPr>
          <a:xfrm>
            <a:off x="19007786" y="4333875"/>
            <a:ext cx="3367821" cy="312607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40"/>
          <p:cNvSpPr>
            <a:spLocks noGrp="1"/>
          </p:cNvSpPr>
          <p:nvPr>
            <p:ph type="pic" sz="quarter" idx="18"/>
          </p:nvPr>
        </p:nvSpPr>
        <p:spPr>
          <a:xfrm>
            <a:off x="6870201" y="5266207"/>
            <a:ext cx="4881562" cy="43211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1"/>
            <a:ext cx="8127975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2" name="Freeform 21"/>
          <p:cNvSpPr/>
          <p:nvPr userDrawn="1"/>
        </p:nvSpPr>
        <p:spPr>
          <a:xfrm>
            <a:off x="-5" y="-285750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3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738187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>
          <a:xfrm>
            <a:off x="0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Rectangle 16"/>
          <p:cNvSpPr/>
          <p:nvPr userDrawn="1"/>
        </p:nvSpPr>
        <p:spPr>
          <a:xfrm>
            <a:off x="8128000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8127992" y="5203046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4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 userDrawn="1"/>
        </p:nvSpPr>
        <p:spPr>
          <a:xfrm>
            <a:off x="16255957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 15"/>
          <p:cNvSpPr/>
          <p:nvPr userDrawn="1"/>
        </p:nvSpPr>
        <p:spPr>
          <a:xfrm>
            <a:off x="16255983" y="-292028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5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7"/>
          </p:nvPr>
        </p:nvSpPr>
        <p:spPr>
          <a:xfrm>
            <a:off x="16255997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18"/>
          </p:nvPr>
        </p:nvSpPr>
        <p:spPr>
          <a:xfrm>
            <a:off x="8127998" y="5693557"/>
            <a:ext cx="8128000" cy="8308193"/>
          </a:xfrm>
          <a:custGeom>
            <a:avLst/>
            <a:gdLst>
              <a:gd name="connsiteX0" fmla="*/ 4064000 w 8128000"/>
              <a:gd name="connsiteY0" fmla="*/ 0 h 8308193"/>
              <a:gd name="connsiteX1" fmla="*/ 8122712 w 8128000"/>
              <a:gd name="connsiteY1" fmla="*/ 3854867 h 8308193"/>
              <a:gd name="connsiteX2" fmla="*/ 8123111 w 8128000"/>
              <a:gd name="connsiteY2" fmla="*/ 3870665 h 8308193"/>
              <a:gd name="connsiteX3" fmla="*/ 8127999 w 8128000"/>
              <a:gd name="connsiteY3" fmla="*/ 3870665 h 8308193"/>
              <a:gd name="connsiteX4" fmla="*/ 8127999 w 8128000"/>
              <a:gd name="connsiteY4" fmla="*/ 4063962 h 8308193"/>
              <a:gd name="connsiteX5" fmla="*/ 8128000 w 8128000"/>
              <a:gd name="connsiteY5" fmla="*/ 4064000 h 8308193"/>
              <a:gd name="connsiteX6" fmla="*/ 8127999 w 8128000"/>
              <a:gd name="connsiteY6" fmla="*/ 4064038 h 8308193"/>
              <a:gd name="connsiteX7" fmla="*/ 8127999 w 8128000"/>
              <a:gd name="connsiteY7" fmla="*/ 8308193 h 8308193"/>
              <a:gd name="connsiteX8" fmla="*/ 1 w 8128000"/>
              <a:gd name="connsiteY8" fmla="*/ 8308193 h 8308193"/>
              <a:gd name="connsiteX9" fmla="*/ 1 w 8128000"/>
              <a:gd name="connsiteY9" fmla="*/ 4064043 h 8308193"/>
              <a:gd name="connsiteX10" fmla="*/ 0 w 8128000"/>
              <a:gd name="connsiteY10" fmla="*/ 4064000 h 8308193"/>
              <a:gd name="connsiteX11" fmla="*/ 1 w 8128000"/>
              <a:gd name="connsiteY11" fmla="*/ 4063957 h 8308193"/>
              <a:gd name="connsiteX12" fmla="*/ 1 w 8128000"/>
              <a:gd name="connsiteY12" fmla="*/ 3870665 h 8308193"/>
              <a:gd name="connsiteX13" fmla="*/ 4889 w 8128000"/>
              <a:gd name="connsiteY13" fmla="*/ 3870665 h 8308193"/>
              <a:gd name="connsiteX14" fmla="*/ 5288 w 8128000"/>
              <a:gd name="connsiteY14" fmla="*/ 3854867 h 8308193"/>
              <a:gd name="connsiteX15" fmla="*/ 4064000 w 8128000"/>
              <a:gd name="connsiteY15" fmla="*/ 0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28000" h="8308193">
                <a:moveTo>
                  <a:pt x="4064000" y="0"/>
                </a:moveTo>
                <a:cubicBezTo>
                  <a:pt x="6238345" y="0"/>
                  <a:pt x="8013865" y="1707573"/>
                  <a:pt x="8122712" y="3854867"/>
                </a:cubicBezTo>
                <a:lnTo>
                  <a:pt x="8123111" y="3870665"/>
                </a:lnTo>
                <a:lnTo>
                  <a:pt x="8127999" y="3870665"/>
                </a:lnTo>
                <a:lnTo>
                  <a:pt x="8127999" y="4063962"/>
                </a:lnTo>
                <a:lnTo>
                  <a:pt x="8128000" y="4064000"/>
                </a:lnTo>
                <a:lnTo>
                  <a:pt x="8127999" y="4064038"/>
                </a:lnTo>
                <a:lnTo>
                  <a:pt x="8127999" y="8308193"/>
                </a:lnTo>
                <a:lnTo>
                  <a:pt x="1" y="8308193"/>
                </a:lnTo>
                <a:lnTo>
                  <a:pt x="1" y="4064043"/>
                </a:lnTo>
                <a:lnTo>
                  <a:pt x="0" y="4064000"/>
                </a:lnTo>
                <a:lnTo>
                  <a:pt x="1" y="4063957"/>
                </a:lnTo>
                <a:lnTo>
                  <a:pt x="1" y="3870665"/>
                </a:lnTo>
                <a:lnTo>
                  <a:pt x="4889" y="3870665"/>
                </a:lnTo>
                <a:lnTo>
                  <a:pt x="5288" y="3854867"/>
                </a:lnTo>
                <a:cubicBezTo>
                  <a:pt x="114135" y="1707573"/>
                  <a:pt x="1889655" y="0"/>
                  <a:pt x="40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738187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738187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866186" y="3465082"/>
            <a:ext cx="6651625" cy="13805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866186" y="1985553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8866186" y="2611188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16994184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25"/>
          </p:nvPr>
        </p:nvSpPr>
        <p:spPr>
          <a:xfrm>
            <a:off x="16994184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16994184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Freeform 7"/>
          <p:cNvSpPr>
            <a:spLocks noChangeArrowheads="1"/>
          </p:cNvSpPr>
          <p:nvPr userDrawn="1"/>
        </p:nvSpPr>
        <p:spPr bwMode="auto">
          <a:xfrm>
            <a:off x="3423878" y="11872742"/>
            <a:ext cx="1198960" cy="1182870"/>
          </a:xfrm>
          <a:custGeom>
            <a:avLst/>
            <a:gdLst>
              <a:gd name="T0" fmla="*/ 193 w 655"/>
              <a:gd name="T1" fmla="*/ 261 h 648"/>
              <a:gd name="T2" fmla="*/ 150 w 655"/>
              <a:gd name="T3" fmla="*/ 305 h 648"/>
              <a:gd name="T4" fmla="*/ 299 w 655"/>
              <a:gd name="T5" fmla="*/ 454 h 648"/>
              <a:gd name="T6" fmla="*/ 623 w 655"/>
              <a:gd name="T7" fmla="*/ 130 h 648"/>
              <a:gd name="T8" fmla="*/ 579 w 655"/>
              <a:gd name="T9" fmla="*/ 81 h 648"/>
              <a:gd name="T10" fmla="*/ 299 w 655"/>
              <a:gd name="T11" fmla="*/ 361 h 648"/>
              <a:gd name="T12" fmla="*/ 193 w 655"/>
              <a:gd name="T13" fmla="*/ 261 h 648"/>
              <a:gd name="T14" fmla="*/ 592 w 655"/>
              <a:gd name="T15" fmla="*/ 323 h 648"/>
              <a:gd name="T16" fmla="*/ 330 w 655"/>
              <a:gd name="T17" fmla="*/ 585 h 648"/>
              <a:gd name="T18" fmla="*/ 69 w 655"/>
              <a:gd name="T19" fmla="*/ 323 h 648"/>
              <a:gd name="T20" fmla="*/ 330 w 655"/>
              <a:gd name="T21" fmla="*/ 62 h 648"/>
              <a:gd name="T22" fmla="*/ 399 w 655"/>
              <a:gd name="T23" fmla="*/ 74 h 648"/>
              <a:gd name="T24" fmla="*/ 455 w 655"/>
              <a:gd name="T25" fmla="*/ 18 h 648"/>
              <a:gd name="T26" fmla="*/ 330 w 655"/>
              <a:gd name="T27" fmla="*/ 0 h 648"/>
              <a:gd name="T28" fmla="*/ 0 w 655"/>
              <a:gd name="T29" fmla="*/ 323 h 648"/>
              <a:gd name="T30" fmla="*/ 330 w 655"/>
              <a:gd name="T31" fmla="*/ 647 h 648"/>
              <a:gd name="T32" fmla="*/ 654 w 655"/>
              <a:gd name="T33" fmla="*/ 323 h 648"/>
              <a:gd name="T34" fmla="*/ 592 w 655"/>
              <a:gd name="T35" fmla="*/ 323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55" h="648">
                <a:moveTo>
                  <a:pt x="193" y="261"/>
                </a:moveTo>
                <a:lnTo>
                  <a:pt x="150" y="305"/>
                </a:lnTo>
                <a:lnTo>
                  <a:pt x="299" y="454"/>
                </a:lnTo>
                <a:lnTo>
                  <a:pt x="623" y="130"/>
                </a:lnTo>
                <a:lnTo>
                  <a:pt x="579" y="81"/>
                </a:lnTo>
                <a:lnTo>
                  <a:pt x="299" y="361"/>
                </a:lnTo>
                <a:lnTo>
                  <a:pt x="193" y="261"/>
                </a:lnTo>
                <a:close/>
                <a:moveTo>
                  <a:pt x="592" y="323"/>
                </a:moveTo>
                <a:cubicBezTo>
                  <a:pt x="592" y="467"/>
                  <a:pt x="473" y="585"/>
                  <a:pt x="330" y="585"/>
                </a:cubicBezTo>
                <a:cubicBezTo>
                  <a:pt x="187" y="585"/>
                  <a:pt x="69" y="467"/>
                  <a:pt x="69" y="323"/>
                </a:cubicBezTo>
                <a:cubicBezTo>
                  <a:pt x="69" y="180"/>
                  <a:pt x="187" y="62"/>
                  <a:pt x="330" y="62"/>
                </a:cubicBezTo>
                <a:cubicBezTo>
                  <a:pt x="355" y="62"/>
                  <a:pt x="380" y="68"/>
                  <a:pt x="399" y="74"/>
                </a:cubicBezTo>
                <a:lnTo>
                  <a:pt x="455" y="18"/>
                </a:lnTo>
                <a:cubicBezTo>
                  <a:pt x="411" y="6"/>
                  <a:pt x="374" y="0"/>
                  <a:pt x="330" y="0"/>
                </a:cubicBezTo>
                <a:cubicBezTo>
                  <a:pt x="150" y="0"/>
                  <a:pt x="0" y="143"/>
                  <a:pt x="0" y="323"/>
                </a:cubicBezTo>
                <a:cubicBezTo>
                  <a:pt x="0" y="504"/>
                  <a:pt x="150" y="647"/>
                  <a:pt x="330" y="647"/>
                </a:cubicBezTo>
                <a:cubicBezTo>
                  <a:pt x="511" y="647"/>
                  <a:pt x="654" y="504"/>
                  <a:pt x="654" y="323"/>
                </a:cubicBezTo>
                <a:lnTo>
                  <a:pt x="592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"/>
          <p:cNvSpPr>
            <a:spLocks noChangeArrowheads="1"/>
          </p:cNvSpPr>
          <p:nvPr userDrawn="1"/>
        </p:nvSpPr>
        <p:spPr bwMode="auto">
          <a:xfrm>
            <a:off x="11657792" y="432044"/>
            <a:ext cx="1068412" cy="1184097"/>
          </a:xfrm>
          <a:custGeom>
            <a:avLst/>
            <a:gdLst>
              <a:gd name="T0" fmla="*/ 346 w 692"/>
              <a:gd name="T1" fmla="*/ 0 h 766"/>
              <a:gd name="T2" fmla="*/ 427 w 692"/>
              <a:gd name="T3" fmla="*/ 74 h 766"/>
              <a:gd name="T4" fmla="*/ 346 w 692"/>
              <a:gd name="T5" fmla="*/ 154 h 766"/>
              <a:gd name="T6" fmla="*/ 272 w 692"/>
              <a:gd name="T7" fmla="*/ 74 h 766"/>
              <a:gd name="T8" fmla="*/ 346 w 692"/>
              <a:gd name="T9" fmla="*/ 0 h 766"/>
              <a:gd name="T10" fmla="*/ 691 w 692"/>
              <a:gd name="T11" fmla="*/ 265 h 766"/>
              <a:gd name="T12" fmla="*/ 463 w 692"/>
              <a:gd name="T13" fmla="*/ 265 h 766"/>
              <a:gd name="T14" fmla="*/ 463 w 692"/>
              <a:gd name="T15" fmla="*/ 765 h 766"/>
              <a:gd name="T16" fmla="*/ 390 w 692"/>
              <a:gd name="T17" fmla="*/ 765 h 766"/>
              <a:gd name="T18" fmla="*/ 390 w 692"/>
              <a:gd name="T19" fmla="*/ 537 h 766"/>
              <a:gd name="T20" fmla="*/ 309 w 692"/>
              <a:gd name="T21" fmla="*/ 537 h 766"/>
              <a:gd name="T22" fmla="*/ 309 w 692"/>
              <a:gd name="T23" fmla="*/ 765 h 766"/>
              <a:gd name="T24" fmla="*/ 235 w 692"/>
              <a:gd name="T25" fmla="*/ 765 h 766"/>
              <a:gd name="T26" fmla="*/ 235 w 692"/>
              <a:gd name="T27" fmla="*/ 265 h 766"/>
              <a:gd name="T28" fmla="*/ 0 w 692"/>
              <a:gd name="T29" fmla="*/ 265 h 766"/>
              <a:gd name="T30" fmla="*/ 0 w 692"/>
              <a:gd name="T31" fmla="*/ 191 h 766"/>
              <a:gd name="T32" fmla="*/ 691 w 692"/>
              <a:gd name="T33" fmla="*/ 191 h 766"/>
              <a:gd name="T34" fmla="*/ 691 w 692"/>
              <a:gd name="T35" fmla="*/ 26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2" h="766">
                <a:moveTo>
                  <a:pt x="346" y="0"/>
                </a:moveTo>
                <a:cubicBezTo>
                  <a:pt x="390" y="0"/>
                  <a:pt x="427" y="33"/>
                  <a:pt x="427" y="74"/>
                </a:cubicBezTo>
                <a:cubicBezTo>
                  <a:pt x="427" y="114"/>
                  <a:pt x="386" y="154"/>
                  <a:pt x="346" y="154"/>
                </a:cubicBezTo>
                <a:cubicBezTo>
                  <a:pt x="305" y="154"/>
                  <a:pt x="272" y="114"/>
                  <a:pt x="272" y="74"/>
                </a:cubicBezTo>
                <a:cubicBezTo>
                  <a:pt x="272" y="33"/>
                  <a:pt x="309" y="0"/>
                  <a:pt x="346" y="0"/>
                </a:cubicBezTo>
                <a:close/>
                <a:moveTo>
                  <a:pt x="691" y="265"/>
                </a:moveTo>
                <a:lnTo>
                  <a:pt x="463" y="265"/>
                </a:lnTo>
                <a:lnTo>
                  <a:pt x="463" y="765"/>
                </a:lnTo>
                <a:lnTo>
                  <a:pt x="390" y="765"/>
                </a:lnTo>
                <a:lnTo>
                  <a:pt x="390" y="537"/>
                </a:lnTo>
                <a:lnTo>
                  <a:pt x="309" y="537"/>
                </a:lnTo>
                <a:lnTo>
                  <a:pt x="309" y="765"/>
                </a:lnTo>
                <a:lnTo>
                  <a:pt x="235" y="765"/>
                </a:lnTo>
                <a:lnTo>
                  <a:pt x="235" y="265"/>
                </a:lnTo>
                <a:lnTo>
                  <a:pt x="0" y="265"/>
                </a:lnTo>
                <a:lnTo>
                  <a:pt x="0" y="191"/>
                </a:lnTo>
                <a:lnTo>
                  <a:pt x="691" y="191"/>
                </a:lnTo>
                <a:lnTo>
                  <a:pt x="691" y="2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12"/>
          <p:cNvSpPr>
            <a:spLocks noChangeArrowheads="1"/>
          </p:cNvSpPr>
          <p:nvPr userDrawn="1"/>
        </p:nvSpPr>
        <p:spPr bwMode="auto">
          <a:xfrm>
            <a:off x="19771650" y="11867984"/>
            <a:ext cx="1177975" cy="1187628"/>
          </a:xfrm>
          <a:custGeom>
            <a:avLst/>
            <a:gdLst>
              <a:gd name="T0" fmla="*/ 267 w 540"/>
              <a:gd name="T1" fmla="*/ 0 h 541"/>
              <a:gd name="T2" fmla="*/ 0 w 540"/>
              <a:gd name="T3" fmla="*/ 273 h 541"/>
              <a:gd name="T4" fmla="*/ 267 w 540"/>
              <a:gd name="T5" fmla="*/ 540 h 541"/>
              <a:gd name="T6" fmla="*/ 539 w 540"/>
              <a:gd name="T7" fmla="*/ 273 h 541"/>
              <a:gd name="T8" fmla="*/ 267 w 540"/>
              <a:gd name="T9" fmla="*/ 0 h 541"/>
              <a:gd name="T10" fmla="*/ 364 w 540"/>
              <a:gd name="T11" fmla="*/ 165 h 541"/>
              <a:gd name="T12" fmla="*/ 405 w 540"/>
              <a:gd name="T13" fmla="*/ 201 h 541"/>
              <a:gd name="T14" fmla="*/ 364 w 540"/>
              <a:gd name="T15" fmla="*/ 242 h 541"/>
              <a:gd name="T16" fmla="*/ 323 w 540"/>
              <a:gd name="T17" fmla="*/ 201 h 541"/>
              <a:gd name="T18" fmla="*/ 364 w 540"/>
              <a:gd name="T19" fmla="*/ 165 h 541"/>
              <a:gd name="T20" fmla="*/ 174 w 540"/>
              <a:gd name="T21" fmla="*/ 165 h 541"/>
              <a:gd name="T22" fmla="*/ 215 w 540"/>
              <a:gd name="T23" fmla="*/ 201 h 541"/>
              <a:gd name="T24" fmla="*/ 174 w 540"/>
              <a:gd name="T25" fmla="*/ 242 h 541"/>
              <a:gd name="T26" fmla="*/ 133 w 540"/>
              <a:gd name="T27" fmla="*/ 201 h 541"/>
              <a:gd name="T28" fmla="*/ 174 w 540"/>
              <a:gd name="T29" fmla="*/ 165 h 541"/>
              <a:gd name="T30" fmla="*/ 267 w 540"/>
              <a:gd name="T31" fmla="*/ 432 h 541"/>
              <a:gd name="T32" fmla="*/ 118 w 540"/>
              <a:gd name="T33" fmla="*/ 324 h 541"/>
              <a:gd name="T34" fmla="*/ 421 w 540"/>
              <a:gd name="T35" fmla="*/ 324 h 541"/>
              <a:gd name="T36" fmla="*/ 267 w 540"/>
              <a:gd name="T37" fmla="*/ 432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40" h="541">
                <a:moveTo>
                  <a:pt x="267" y="0"/>
                </a:moveTo>
                <a:cubicBezTo>
                  <a:pt x="123" y="0"/>
                  <a:pt x="0" y="126"/>
                  <a:pt x="0" y="273"/>
                </a:cubicBezTo>
                <a:cubicBezTo>
                  <a:pt x="0" y="419"/>
                  <a:pt x="120" y="540"/>
                  <a:pt x="267" y="540"/>
                </a:cubicBezTo>
                <a:cubicBezTo>
                  <a:pt x="413" y="540"/>
                  <a:pt x="539" y="419"/>
                  <a:pt x="539" y="273"/>
                </a:cubicBezTo>
                <a:cubicBezTo>
                  <a:pt x="539" y="126"/>
                  <a:pt x="416" y="0"/>
                  <a:pt x="267" y="0"/>
                </a:cubicBezTo>
                <a:close/>
                <a:moveTo>
                  <a:pt x="364" y="165"/>
                </a:moveTo>
                <a:cubicBezTo>
                  <a:pt x="385" y="165"/>
                  <a:pt x="405" y="178"/>
                  <a:pt x="405" y="201"/>
                </a:cubicBezTo>
                <a:cubicBezTo>
                  <a:pt x="405" y="224"/>
                  <a:pt x="385" y="242"/>
                  <a:pt x="364" y="242"/>
                </a:cubicBezTo>
                <a:cubicBezTo>
                  <a:pt x="344" y="242"/>
                  <a:pt x="323" y="224"/>
                  <a:pt x="323" y="201"/>
                </a:cubicBezTo>
                <a:cubicBezTo>
                  <a:pt x="323" y="178"/>
                  <a:pt x="344" y="165"/>
                  <a:pt x="364" y="165"/>
                </a:cubicBezTo>
                <a:close/>
                <a:moveTo>
                  <a:pt x="174" y="165"/>
                </a:moveTo>
                <a:cubicBezTo>
                  <a:pt x="195" y="165"/>
                  <a:pt x="215" y="178"/>
                  <a:pt x="215" y="201"/>
                </a:cubicBezTo>
                <a:cubicBezTo>
                  <a:pt x="215" y="224"/>
                  <a:pt x="195" y="242"/>
                  <a:pt x="174" y="242"/>
                </a:cubicBezTo>
                <a:cubicBezTo>
                  <a:pt x="154" y="242"/>
                  <a:pt x="133" y="224"/>
                  <a:pt x="133" y="201"/>
                </a:cubicBezTo>
                <a:cubicBezTo>
                  <a:pt x="133" y="178"/>
                  <a:pt x="154" y="165"/>
                  <a:pt x="174" y="165"/>
                </a:cubicBezTo>
                <a:close/>
                <a:moveTo>
                  <a:pt x="267" y="432"/>
                </a:moveTo>
                <a:cubicBezTo>
                  <a:pt x="200" y="432"/>
                  <a:pt x="138" y="386"/>
                  <a:pt x="118" y="324"/>
                </a:cubicBezTo>
                <a:lnTo>
                  <a:pt x="421" y="324"/>
                </a:lnTo>
                <a:cubicBezTo>
                  <a:pt x="400" y="386"/>
                  <a:pt x="339" y="432"/>
                  <a:pt x="267" y="4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25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22" grpId="0" animBg="1"/>
      <p:bldP spid="20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17" grpId="0" animBg="1"/>
      <p:bldP spid="17" grpId="1" animBg="1"/>
      <p:bldP spid="21" grpId="0" animBg="1"/>
      <p:bldP spid="15" grpId="0" animBg="1"/>
      <p:bldP spid="15" grpId="1" animBg="1"/>
      <p:bldP spid="16" grpId="0" animBg="1"/>
      <p:bldP spid="39" grpId="0"/>
      <p:bldP spid="45" grpId="0"/>
      <p:bldP spid="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animBg="1"/>
      <p:bldP spid="29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643671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2035279" y="3533647"/>
            <a:ext cx="3608394" cy="40847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20"/>
          <p:cNvSpPr>
            <a:spLocks noGrp="1"/>
          </p:cNvSpPr>
          <p:nvPr>
            <p:ph type="pic" sz="quarter" idx="20"/>
          </p:nvPr>
        </p:nvSpPr>
        <p:spPr>
          <a:xfrm>
            <a:off x="5643671" y="3533647"/>
            <a:ext cx="3608394" cy="408477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2035277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11332238" y="3506003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/>
          </p:nvPr>
        </p:nvSpPr>
        <p:spPr>
          <a:xfrm>
            <a:off x="15016174" y="7623495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18697385" y="3508386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127999" y="-2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64000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12191998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16255996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20319995" y="6858001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4872831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3000828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21128826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808832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8936829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7064826" y="9063084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1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820319" y="329824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35277" y="329824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7590565" y="785119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2805523" y="785119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10" grpId="0"/>
      <p:bldP spid="12" grpId="0"/>
      <p:bldP spid="14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07"/>
          <p:cNvSpPr>
            <a:spLocks noGrp="1"/>
          </p:cNvSpPr>
          <p:nvPr>
            <p:ph type="pic" sz="quarter" idx="41"/>
          </p:nvPr>
        </p:nvSpPr>
        <p:spPr>
          <a:xfrm>
            <a:off x="14571238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07"/>
          <p:cNvSpPr>
            <a:spLocks noGrp="1"/>
          </p:cNvSpPr>
          <p:nvPr>
            <p:ph type="pic" sz="quarter" idx="46"/>
          </p:nvPr>
        </p:nvSpPr>
        <p:spPr>
          <a:xfrm>
            <a:off x="2138944" y="3447711"/>
            <a:ext cx="16273889" cy="4088385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07"/>
          <p:cNvSpPr>
            <a:spLocks noGrp="1"/>
          </p:cNvSpPr>
          <p:nvPr>
            <p:ph type="pic" sz="quarter" idx="47"/>
          </p:nvPr>
        </p:nvSpPr>
        <p:spPr>
          <a:xfrm flipH="1">
            <a:off x="18412833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07"/>
          <p:cNvSpPr>
            <a:spLocks noGrp="1"/>
          </p:cNvSpPr>
          <p:nvPr>
            <p:ph type="pic" sz="quarter" idx="48"/>
          </p:nvPr>
        </p:nvSpPr>
        <p:spPr>
          <a:xfrm>
            <a:off x="18412833" y="3461416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3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9" grpId="0"/>
      <p:bldP spid="10" grpId="0"/>
      <p:bldP spid="1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204351" y="3298324"/>
            <a:ext cx="8466137" cy="8466138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71794" y="7531393"/>
            <a:ext cx="4997388" cy="4997389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8" grpId="0"/>
      <p:bldP spid="9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 Same Side Corner Rectangle 25"/>
          <p:cNvSpPr/>
          <p:nvPr userDrawn="1"/>
        </p:nvSpPr>
        <p:spPr>
          <a:xfrm rot="5400000">
            <a:off x="9075556" y="6014087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7" name="Round Same Side Corner Rectangle 26"/>
          <p:cNvSpPr/>
          <p:nvPr userDrawn="1"/>
        </p:nvSpPr>
        <p:spPr>
          <a:xfrm rot="5400000">
            <a:off x="15071772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5095874" y="8160205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11092090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Round Same Side Corner Rectangle 23"/>
          <p:cNvSpPr/>
          <p:nvPr userDrawn="1"/>
        </p:nvSpPr>
        <p:spPr>
          <a:xfrm rot="5400000">
            <a:off x="5675131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5" name="Round Same Side Corner Rectangle 24"/>
          <p:cNvSpPr/>
          <p:nvPr userDrawn="1"/>
        </p:nvSpPr>
        <p:spPr>
          <a:xfrm rot="5400000">
            <a:off x="18472197" y="6014086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6212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6255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15876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55919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881687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282112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5278328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8678753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881686" y="3609433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15278327" y="3609432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28211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1867875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1695336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 userDrawn="1"/>
        </p:nvSpPr>
        <p:spPr>
          <a:xfrm>
            <a:off x="14492515" y="8160204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3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4" grpId="0" animBg="1"/>
      <p:bldP spid="25" grpId="0" animBg="1"/>
      <p:bldP spid="7" grpId="0"/>
      <p:bldP spid="8" grpId="0"/>
      <p:bldP spid="9" grpId="0"/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animBg="1"/>
      <p:bldP spid="2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Same Side Corner Rectangle 13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988937" cy="13716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6916400" y="9686925"/>
            <a:ext cx="5857875" cy="260032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6916400" y="2062163"/>
            <a:ext cx="5857875" cy="1562100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16916399" y="7972425"/>
            <a:ext cx="5857875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40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916399" y="3652838"/>
            <a:ext cx="5857875" cy="2600325"/>
          </a:xfrm>
        </p:spPr>
        <p:txBody>
          <a:bodyPr anchor="t">
            <a:normAutofit/>
          </a:bodyPr>
          <a:lstStyle>
            <a:lvl1pPr marL="0" indent="0">
              <a:buNone/>
              <a:defRPr sz="6000" spc="3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‹N›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2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0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AA56-919F-403F-88BC-F1349F9415B8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8874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7E5C-4A73-4E03-AAC7-8F49AF550ED2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09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2192001" y="9364934"/>
            <a:ext cx="9726612" cy="27392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480989" y="9688391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9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7285B-4B4D-411E-BCD3-D519A6022439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76780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FA26-A21A-4E8D-88D5-01F553E0C7BE}" type="datetime1">
              <a:rPr lang="id-ID" smtClean="0"/>
              <a:t>28/09/2017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0005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39348-F8EA-4801-B3C2-055EAEEADBC6}" type="datetime1">
              <a:rPr lang="id-ID" smtClean="0"/>
              <a:t>28/09/2017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7014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58E6E-CEC5-49AA-9415-567C520B44B0}" type="datetime1">
              <a:rPr lang="id-ID" smtClean="0"/>
              <a:t>28/09/2017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655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60D1-BFC4-40DE-BF83-2231777A3EE5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74099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C90F-16A6-4DA9-A8C7-5683331A6640}" type="datetime1">
              <a:rPr lang="id-ID" smtClean="0"/>
              <a:t>28/09/2017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6871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B506-A95A-446F-98C3-897716A94F96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926901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4CF8-E559-4BD6-AC36-28FADE207FBB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2650788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2465387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4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81164" cy="13716000"/>
          </a:xfrm>
          <a:prstGeom prst="rect">
            <a:avLst/>
          </a:prstGeom>
          <a:noFill/>
        </p:spPr>
        <p:txBody>
          <a:bodyPr/>
          <a:lstStyle/>
          <a:p>
            <a:endParaRPr lang="id-ID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3446514" y="9619286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3446514" y="7286623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3446514" y="4953960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3446515" y="3606182"/>
            <a:ext cx="8778486" cy="954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2081164" y="2"/>
            <a:ext cx="12302836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 smtClean="0"/>
              <a:t>YOUR HEADER</a:t>
            </a:r>
            <a:endParaRPr lang="id-ID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21790" y="5817543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7370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45783" y="4560256"/>
            <a:ext cx="12467611" cy="2708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45782" y="8301093"/>
            <a:ext cx="12467611" cy="14388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 smtClean="0"/>
              <a:t>Your text</a:t>
            </a:r>
            <a:endParaRPr lang="id-ID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‹N›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7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24384000" cy="19050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6" name="Rectangle 5"/>
          <p:cNvSpPr/>
          <p:nvPr userDrawn="1"/>
        </p:nvSpPr>
        <p:spPr>
          <a:xfrm>
            <a:off x="0" y="12630151"/>
            <a:ext cx="24384000" cy="108584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/>
          <p:cNvSpPr txBox="1"/>
          <p:nvPr userDrawn="1"/>
        </p:nvSpPr>
        <p:spPr>
          <a:xfrm>
            <a:off x="20690119" y="12934400"/>
            <a:ext cx="315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smtClean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www.baxenergy.com</a:t>
            </a:r>
            <a:endParaRPr lang="id-ID" sz="240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81910" y="12950086"/>
            <a:ext cx="749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400" baseline="0" dirty="0" smtClean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INNOVATIVE SOLUTIONS FOR A GREENER WORLD</a:t>
            </a:r>
            <a:endParaRPr lang="id-ID" sz="2400" baseline="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Date Placeholder 12"/>
          <p:cNvSpPr>
            <a:spLocks noGrp="1"/>
          </p:cNvSpPr>
          <p:nvPr userDrawn="1"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4408-F830-4ACB-8794-104F4946B287}" type="datetime1">
              <a:rPr lang="id-ID" smtClean="0"/>
              <a:t>28/09/2017</a:t>
            </a:fld>
            <a:endParaRPr lang="id-ID" dirty="0"/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FOOTER</a:t>
            </a:r>
            <a:endParaRPr lang="id-ID" dirty="0"/>
          </a:p>
        </p:txBody>
      </p:sp>
      <p:sp>
        <p:nvSpPr>
          <p:cNvPr id="12" name="Title Placeholder 11"/>
          <p:cNvSpPr>
            <a:spLocks noGrp="1"/>
          </p:cNvSpPr>
          <p:nvPr userDrawn="1"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id-ID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id-ID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439-3594-48D8-8D51-75C7F19FBC07}" type="slidenum">
              <a:rPr lang="id-ID" smtClean="0"/>
              <a:t>‹N›</a:t>
            </a:fld>
            <a:endParaRPr lang="id-ID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-516829"/>
            <a:ext cx="22933659" cy="89531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3748840" y="-516828"/>
            <a:ext cx="635160" cy="882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0" y="666670"/>
            <a:ext cx="2139916" cy="92160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30150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675" r:id="rId2"/>
    <p:sldLayoutId id="2147483681" r:id="rId3"/>
    <p:sldLayoutId id="2147483733" r:id="rId4"/>
    <p:sldLayoutId id="2147483746" r:id="rId5"/>
    <p:sldLayoutId id="2147483673" r:id="rId6"/>
    <p:sldLayoutId id="2147483720" r:id="rId7"/>
    <p:sldLayoutId id="2147483688" r:id="rId8"/>
    <p:sldLayoutId id="2147483721" r:id="rId9"/>
    <p:sldLayoutId id="2147483679" r:id="rId10"/>
    <p:sldLayoutId id="2147483730" r:id="rId11"/>
    <p:sldLayoutId id="2147483732" r:id="rId12"/>
    <p:sldLayoutId id="2147483750" r:id="rId13"/>
    <p:sldLayoutId id="2147483754" r:id="rId14"/>
    <p:sldLayoutId id="2147483769" r:id="rId15"/>
    <p:sldLayoutId id="2147483682" r:id="rId16"/>
    <p:sldLayoutId id="2147483722" r:id="rId17"/>
    <p:sldLayoutId id="2147483678" r:id="rId18"/>
    <p:sldLayoutId id="2147483715" r:id="rId19"/>
    <p:sldLayoutId id="2147483724" r:id="rId20"/>
    <p:sldLayoutId id="2147483725" r:id="rId21"/>
    <p:sldLayoutId id="2147483726" r:id="rId22"/>
    <p:sldLayoutId id="2147483727" r:id="rId23"/>
    <p:sldLayoutId id="2147483716" r:id="rId24"/>
    <p:sldLayoutId id="2147483758" r:id="rId25"/>
    <p:sldLayoutId id="2147483759" r:id="rId26"/>
    <p:sldLayoutId id="2147483677" r:id="rId27"/>
    <p:sldLayoutId id="2147483749" r:id="rId28"/>
    <p:sldLayoutId id="2147483676" r:id="rId29"/>
    <p:sldLayoutId id="2147483751" r:id="rId30"/>
    <p:sldLayoutId id="2147483755" r:id="rId31"/>
    <p:sldLayoutId id="2147483684" r:id="rId32"/>
    <p:sldLayoutId id="2147483770" r:id="rId33"/>
    <p:sldLayoutId id="2147483763" r:id="rId34"/>
    <p:sldLayoutId id="2147483765" r:id="rId35"/>
    <p:sldLayoutId id="2147483764" r:id="rId36"/>
    <p:sldLayoutId id="2147483761" r:id="rId37"/>
    <p:sldLayoutId id="2147483685" r:id="rId38"/>
    <p:sldLayoutId id="2147483762" r:id="rId39"/>
    <p:sldLayoutId id="2147483760" r:id="rId40"/>
    <p:sldLayoutId id="2147483686" r:id="rId41"/>
    <p:sldLayoutId id="2147483687" r:id="rId42"/>
    <p:sldLayoutId id="2147483757" r:id="rId43"/>
    <p:sldLayoutId id="2147483689" r:id="rId44"/>
    <p:sldLayoutId id="2147483690" r:id="rId45"/>
    <p:sldLayoutId id="2147483756" r:id="rId46"/>
    <p:sldLayoutId id="2147483704" r:id="rId47"/>
    <p:sldLayoutId id="2147483705" r:id="rId48"/>
    <p:sldLayoutId id="2147483707" r:id="rId49"/>
    <p:sldLayoutId id="2147483708" r:id="rId50"/>
    <p:sldLayoutId id="2147483709" r:id="rId51"/>
    <p:sldLayoutId id="2147483710" r:id="rId52"/>
    <p:sldLayoutId id="2147483717" r:id="rId53"/>
    <p:sldLayoutId id="2147483718" r:id="rId54"/>
    <p:sldLayoutId id="2147483767" r:id="rId55"/>
    <p:sldLayoutId id="2147483768" r:id="rId5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15" grpId="0" animBg="1"/>
      <p:bldP spid="20" grpId="0"/>
    </p:bldLst>
  </p:timing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1142-A246-413C-9F48-9931FD89ACE1}" type="datetime1">
              <a:rPr lang="id-ID" smtClean="0"/>
              <a:t>28/09/2017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059E7-FCE1-4FC1-B45E-E71DE5F415F1}" type="slidenum">
              <a:rPr lang="id-ID" smtClean="0"/>
              <a:t>‹N›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07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394857"/>
            <a:ext cx="21245287" cy="9949543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smtClean="0"/>
              <a:t>an IDE</a:t>
            </a:r>
            <a:endParaRPr lang="it-IT" dirty="0" smtClean="0"/>
          </a:p>
          <a:p>
            <a:pPr marL="2057400" lvl="1" indent="-685800"/>
            <a:r>
              <a:rPr lang="it-IT" dirty="0" err="1" smtClean="0"/>
              <a:t>Projects</a:t>
            </a:r>
            <a:endParaRPr lang="it-IT" dirty="0" smtClean="0"/>
          </a:p>
          <a:p>
            <a:pPr marL="2057400" lvl="1" indent="-685800"/>
            <a:r>
              <a:rPr lang="it-IT" dirty="0" err="1" smtClean="0"/>
              <a:t>Build</a:t>
            </a:r>
            <a:r>
              <a:rPr lang="it-IT" dirty="0" smtClean="0"/>
              <a:t> and </a:t>
            </a:r>
            <a:r>
              <a:rPr lang="it-IT" dirty="0" err="1" smtClean="0"/>
              <a:t>Deploy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Debugging</a:t>
            </a:r>
          </a:p>
          <a:p>
            <a:pPr marL="2057400" lvl="1" indent="-685800"/>
            <a:r>
              <a:rPr lang="it-IT" dirty="0" smtClean="0"/>
              <a:t>Code </a:t>
            </a:r>
            <a:r>
              <a:rPr lang="it-IT" dirty="0" err="1" smtClean="0"/>
              <a:t>analysis</a:t>
            </a:r>
            <a:r>
              <a:rPr lang="it-IT" dirty="0" smtClean="0"/>
              <a:t>, </a:t>
            </a:r>
            <a:r>
              <a:rPr lang="it-IT" dirty="0" err="1" smtClean="0"/>
              <a:t>suggestions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Code </a:t>
            </a:r>
            <a:r>
              <a:rPr lang="it-IT" dirty="0" err="1" smtClean="0"/>
              <a:t>completion</a:t>
            </a:r>
            <a:endParaRPr lang="it-IT" dirty="0"/>
          </a:p>
          <a:p>
            <a:pPr marL="2057400" lvl="1" indent="-685800"/>
            <a:r>
              <a:rPr lang="it-IT" dirty="0" smtClean="0"/>
              <a:t>Code </a:t>
            </a:r>
            <a:r>
              <a:rPr lang="it-IT" dirty="0" err="1" smtClean="0"/>
              <a:t>navigation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VCS </a:t>
            </a:r>
            <a:r>
              <a:rPr lang="it-IT" dirty="0" err="1" smtClean="0"/>
              <a:t>integration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Index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9034102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503715"/>
            <a:ext cx="21245287" cy="9840686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b="1" dirty="0" smtClean="0"/>
              <a:t>IDE</a:t>
            </a:r>
            <a:r>
              <a:rPr lang="it-IT" dirty="0" smtClean="0"/>
              <a:t> </a:t>
            </a:r>
            <a:r>
              <a:rPr lang="it-IT" dirty="0" err="1" smtClean="0"/>
              <a:t>stands</a:t>
            </a:r>
            <a:r>
              <a:rPr lang="it-IT" dirty="0" smtClean="0"/>
              <a:t> for </a:t>
            </a:r>
            <a:r>
              <a:rPr lang="it-IT" dirty="0" err="1" smtClean="0"/>
              <a:t>Integrated</a:t>
            </a:r>
            <a:r>
              <a:rPr lang="it-IT" dirty="0" smtClean="0"/>
              <a:t> Development Environment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It’s</a:t>
            </a:r>
            <a:r>
              <a:rPr lang="it-IT" dirty="0" smtClean="0"/>
              <a:t> an </a:t>
            </a:r>
            <a:r>
              <a:rPr lang="it-IT" dirty="0" err="1" smtClean="0"/>
              <a:t>environment</a:t>
            </a:r>
            <a:r>
              <a:rPr lang="it-IT" dirty="0" smtClean="0"/>
              <a:t> </a:t>
            </a:r>
            <a:r>
              <a:rPr lang="it-IT" dirty="0" err="1" smtClean="0"/>
              <a:t>providing</a:t>
            </a:r>
            <a:r>
              <a:rPr lang="it-IT" dirty="0" smtClean="0"/>
              <a:t> a </a:t>
            </a:r>
            <a:r>
              <a:rPr lang="it-IT" dirty="0" err="1" smtClean="0"/>
              <a:t>collection</a:t>
            </a:r>
            <a:r>
              <a:rPr lang="it-IT" dirty="0" smtClean="0"/>
              <a:t> of </a:t>
            </a:r>
            <a:r>
              <a:rPr lang="it-IT" dirty="0" err="1" smtClean="0"/>
              <a:t>tools</a:t>
            </a:r>
            <a:r>
              <a:rPr lang="it-IT" dirty="0" smtClean="0"/>
              <a:t> </a:t>
            </a:r>
            <a:r>
              <a:rPr lang="it-IT" dirty="0" err="1" smtClean="0"/>
              <a:t>aiding</a:t>
            </a:r>
            <a:r>
              <a:rPr lang="it-IT" dirty="0" smtClean="0"/>
              <a:t> </a:t>
            </a:r>
            <a:r>
              <a:rPr lang="it-IT" dirty="0" err="1" smtClean="0"/>
              <a:t>developers</a:t>
            </a:r>
            <a:r>
              <a:rPr lang="it-IT" dirty="0" smtClean="0"/>
              <a:t> to:</a:t>
            </a:r>
          </a:p>
          <a:p>
            <a:pPr marL="2057400" lvl="1" indent="-685800"/>
            <a:r>
              <a:rPr lang="it-IT" b="1" dirty="0" err="1"/>
              <a:t>Manage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projects</a:t>
            </a:r>
            <a:r>
              <a:rPr lang="it-IT" dirty="0"/>
              <a:t> </a:t>
            </a:r>
            <a:r>
              <a:rPr lang="it-IT" sz="4000" dirty="0"/>
              <a:t>(</a:t>
            </a:r>
            <a:r>
              <a:rPr lang="it-IT" sz="4000" dirty="0" err="1"/>
              <a:t>projects</a:t>
            </a:r>
            <a:r>
              <a:rPr lang="it-IT" sz="4000" dirty="0"/>
              <a:t>, </a:t>
            </a:r>
            <a:r>
              <a:rPr lang="it-IT" sz="4000" dirty="0" err="1" smtClean="0"/>
              <a:t>solutions</a:t>
            </a:r>
            <a:r>
              <a:rPr lang="it-IT" sz="4000" dirty="0" smtClean="0"/>
              <a:t>)</a:t>
            </a:r>
          </a:p>
          <a:p>
            <a:pPr marL="2057400" lvl="1" indent="-685800"/>
            <a:r>
              <a:rPr lang="it-IT" b="1" dirty="0" err="1" smtClean="0"/>
              <a:t>Understand</a:t>
            </a:r>
            <a:r>
              <a:rPr lang="it-IT" dirty="0" smtClean="0"/>
              <a:t> </a:t>
            </a:r>
            <a:r>
              <a:rPr lang="it-IT" dirty="0" err="1" smtClean="0"/>
              <a:t>existing</a:t>
            </a:r>
            <a:r>
              <a:rPr lang="it-IT" dirty="0" smtClean="0"/>
              <a:t> code more </a:t>
            </a:r>
            <a:r>
              <a:rPr lang="it-IT" dirty="0" err="1" smtClean="0"/>
              <a:t>easily</a:t>
            </a:r>
            <a:r>
              <a:rPr lang="it-IT" dirty="0" smtClean="0"/>
              <a:t> </a:t>
            </a:r>
            <a:r>
              <a:rPr lang="it-IT" sz="4000" dirty="0" smtClean="0"/>
              <a:t>(Code </a:t>
            </a:r>
            <a:r>
              <a:rPr lang="it-IT" sz="4000" dirty="0" err="1" smtClean="0"/>
              <a:t>navigation</a:t>
            </a:r>
            <a:r>
              <a:rPr lang="it-IT" sz="4000" dirty="0" smtClean="0"/>
              <a:t>, </a:t>
            </a:r>
            <a:r>
              <a:rPr lang="it-IT" sz="4000" dirty="0" err="1" smtClean="0"/>
              <a:t>usages</a:t>
            </a:r>
            <a:r>
              <a:rPr lang="it-IT" sz="4000" dirty="0" smtClean="0"/>
              <a:t>, </a:t>
            </a:r>
            <a:r>
              <a:rPr lang="it-IT" sz="4000" dirty="0" err="1" smtClean="0"/>
              <a:t>refactoring</a:t>
            </a:r>
            <a:r>
              <a:rPr lang="it-IT" sz="4000" dirty="0" smtClean="0"/>
              <a:t>)</a:t>
            </a:r>
            <a:endParaRPr lang="it-IT" dirty="0" smtClean="0"/>
          </a:p>
          <a:p>
            <a:pPr marL="2057400" lvl="1" indent="-685800"/>
            <a:r>
              <a:rPr lang="it-IT" b="1" dirty="0" smtClean="0"/>
              <a:t>Work</a:t>
            </a:r>
            <a:r>
              <a:rPr lang="it-IT" dirty="0" smtClean="0"/>
              <a:t> more </a:t>
            </a:r>
            <a:r>
              <a:rPr lang="it-IT" dirty="0" err="1" smtClean="0"/>
              <a:t>efficiently</a:t>
            </a:r>
            <a:r>
              <a:rPr lang="it-IT" dirty="0" smtClean="0"/>
              <a:t> </a:t>
            </a:r>
            <a:r>
              <a:rPr lang="it-IT" sz="4000" dirty="0" smtClean="0"/>
              <a:t>(code </a:t>
            </a:r>
            <a:r>
              <a:rPr lang="it-IT" sz="4000" dirty="0" err="1" smtClean="0"/>
              <a:t>completion</a:t>
            </a:r>
            <a:r>
              <a:rPr lang="it-IT" sz="4000" dirty="0" smtClean="0"/>
              <a:t>, </a:t>
            </a:r>
            <a:r>
              <a:rPr lang="it-IT" sz="4000" dirty="0" err="1" smtClean="0"/>
              <a:t>debugging</a:t>
            </a:r>
            <a:r>
              <a:rPr lang="it-IT" sz="4000" dirty="0" smtClean="0"/>
              <a:t>, </a:t>
            </a:r>
            <a:r>
              <a:rPr lang="it-IT" sz="4000" dirty="0" err="1" smtClean="0"/>
              <a:t>etc</a:t>
            </a:r>
            <a:r>
              <a:rPr lang="it-IT" sz="4000" dirty="0" smtClean="0"/>
              <a:t>…)</a:t>
            </a:r>
            <a:endParaRPr lang="it-IT" dirty="0" smtClean="0"/>
          </a:p>
          <a:p>
            <a:pPr marL="2057400" lvl="1" indent="-685800"/>
            <a:r>
              <a:rPr lang="it-IT" b="1" dirty="0" smtClean="0"/>
              <a:t>Collaborate</a:t>
            </a:r>
            <a:r>
              <a:rPr lang="it-IT" dirty="0" smtClean="0"/>
              <a:t> </a:t>
            </a:r>
            <a:r>
              <a:rPr lang="it-IT" dirty="0" err="1" smtClean="0"/>
              <a:t>effectively</a:t>
            </a:r>
            <a:r>
              <a:rPr lang="it-IT" dirty="0" smtClean="0"/>
              <a:t> with </a:t>
            </a:r>
            <a:r>
              <a:rPr lang="it-IT" dirty="0" err="1" smtClean="0"/>
              <a:t>other</a:t>
            </a:r>
            <a:r>
              <a:rPr lang="it-IT" dirty="0" err="1" smtClean="0"/>
              <a:t>s</a:t>
            </a:r>
            <a:r>
              <a:rPr lang="it-IT" dirty="0" smtClean="0"/>
              <a:t> </a:t>
            </a:r>
            <a:r>
              <a:rPr lang="it-IT" sz="4000" dirty="0" smtClean="0"/>
              <a:t>(VCS, </a:t>
            </a:r>
            <a:r>
              <a:rPr lang="it-IT" sz="4000" dirty="0" err="1" smtClean="0"/>
              <a:t>issue</a:t>
            </a:r>
            <a:r>
              <a:rPr lang="it-IT" sz="4000" dirty="0" smtClean="0"/>
              <a:t> </a:t>
            </a:r>
            <a:r>
              <a:rPr lang="it-IT" sz="4000" dirty="0" err="1" smtClean="0"/>
              <a:t>tracker</a:t>
            </a:r>
            <a:r>
              <a:rPr lang="it-IT" sz="4000" dirty="0" smtClean="0"/>
              <a:t> </a:t>
            </a:r>
            <a:r>
              <a:rPr lang="it-IT" sz="4000" dirty="0" err="1" smtClean="0"/>
              <a:t>integration</a:t>
            </a:r>
            <a:r>
              <a:rPr lang="it-IT" sz="4000" dirty="0" smtClean="0"/>
              <a:t>)</a:t>
            </a:r>
          </a:p>
          <a:p>
            <a:pPr marL="2057400" lvl="1" indent="-685800"/>
            <a:r>
              <a:rPr lang="it-IT" b="1" dirty="0" smtClean="0"/>
              <a:t>Test </a:t>
            </a:r>
            <a:r>
              <a:rPr lang="it-IT" dirty="0" smtClean="0"/>
              <a:t>code and </a:t>
            </a:r>
            <a:r>
              <a:rPr lang="it-IT" dirty="0" err="1" smtClean="0"/>
              <a:t>write</a:t>
            </a:r>
            <a:r>
              <a:rPr lang="it-IT" dirty="0" smtClean="0"/>
              <a:t> </a:t>
            </a:r>
            <a:r>
              <a:rPr lang="it-IT" dirty="0" err="1" smtClean="0"/>
              <a:t>tests</a:t>
            </a:r>
            <a:r>
              <a:rPr lang="it-IT" dirty="0" smtClean="0"/>
              <a:t> </a:t>
            </a:r>
            <a:r>
              <a:rPr lang="it-IT" sz="4000" dirty="0" smtClean="0"/>
              <a:t>(Unit test, code </a:t>
            </a:r>
            <a:r>
              <a:rPr lang="it-IT" sz="4000" dirty="0" err="1" smtClean="0"/>
              <a:t>coverage</a:t>
            </a:r>
            <a:r>
              <a:rPr lang="it-IT" sz="4000" dirty="0" smtClean="0"/>
              <a:t>, </a:t>
            </a:r>
            <a:r>
              <a:rPr lang="it-IT" sz="4000" dirty="0" err="1" smtClean="0"/>
              <a:t>Profiling</a:t>
            </a:r>
            <a:r>
              <a:rPr lang="it-IT" sz="4000" dirty="0" smtClean="0"/>
              <a:t>)</a:t>
            </a:r>
            <a:endParaRPr lang="it-IT" sz="4000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IDE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589430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10945585" cy="9840686"/>
          </a:xfrm>
        </p:spPr>
        <p:txBody>
          <a:bodyPr/>
          <a:lstStyle/>
          <a:p>
            <a:pPr marL="685800" indent="-685800"/>
            <a:r>
              <a:rPr lang="it-IT" dirty="0" err="1" smtClean="0"/>
              <a:t>Manage</a:t>
            </a:r>
            <a:r>
              <a:rPr lang="it-IT" dirty="0" smtClean="0"/>
              <a:t> </a:t>
            </a:r>
            <a:r>
              <a:rPr lang="it-IT" dirty="0" err="1" smtClean="0"/>
              <a:t>projects</a:t>
            </a:r>
            <a:r>
              <a:rPr lang="it-IT" dirty="0" smtClean="0"/>
              <a:t> in Visual Studio</a:t>
            </a:r>
          </a:p>
          <a:p>
            <a:pPr marL="685800" indent="-685800"/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b="1" dirty="0" smtClean="0"/>
              <a:t>Solution</a:t>
            </a:r>
            <a:r>
              <a:rPr lang="it-IT" dirty="0" smtClean="0"/>
              <a:t>: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collection</a:t>
            </a:r>
            <a:r>
              <a:rPr lang="it-IT" dirty="0" smtClean="0"/>
              <a:t> of </a:t>
            </a:r>
            <a:r>
              <a:rPr lang="it-IT" dirty="0" err="1" smtClean="0"/>
              <a:t>projects</a:t>
            </a:r>
            <a:r>
              <a:rPr lang="it-IT" dirty="0" smtClean="0"/>
              <a:t>, </a:t>
            </a:r>
            <a:r>
              <a:rPr lang="it-IT" dirty="0" err="1" smtClean="0"/>
              <a:t>files</a:t>
            </a:r>
            <a:r>
              <a:rPr lang="it-IT" dirty="0" smtClean="0"/>
              <a:t> and </a:t>
            </a:r>
            <a:r>
              <a:rPr lang="it-IT" dirty="0" err="1" smtClean="0"/>
              <a:t>associated</a:t>
            </a:r>
            <a:r>
              <a:rPr lang="it-IT" dirty="0" smtClean="0"/>
              <a:t> </a:t>
            </a:r>
            <a:r>
              <a:rPr lang="it-IT" dirty="0" err="1" smtClean="0"/>
              <a:t>settings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b="1" dirty="0" smtClean="0"/>
              <a:t>Project</a:t>
            </a:r>
            <a:r>
              <a:rPr lang="it-IT" dirty="0" smtClean="0"/>
              <a:t>: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collection</a:t>
            </a:r>
            <a:r>
              <a:rPr lang="it-IT" dirty="0" smtClean="0"/>
              <a:t> of </a:t>
            </a:r>
            <a:r>
              <a:rPr lang="it-IT" dirty="0" err="1" smtClean="0"/>
              <a:t>files</a:t>
            </a:r>
            <a:r>
              <a:rPr lang="it-IT" dirty="0" smtClean="0"/>
              <a:t>, data, </a:t>
            </a:r>
            <a:r>
              <a:rPr lang="it-IT" dirty="0" err="1" smtClean="0"/>
              <a:t>dependencies</a:t>
            </a:r>
            <a:r>
              <a:rPr lang="it-IT" dirty="0" smtClean="0"/>
              <a:t> and </a:t>
            </a:r>
            <a:r>
              <a:rPr lang="it-IT" dirty="0" err="1" smtClean="0"/>
              <a:t>settings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Manage</a:t>
            </a:r>
            <a:r>
              <a:rPr lang="it-IT" dirty="0" smtClean="0"/>
              <a:t> </a:t>
            </a:r>
            <a:r>
              <a:rPr lang="it-IT" dirty="0" err="1" smtClean="0"/>
              <a:t>Projects</a:t>
            </a:r>
            <a:endParaRPr lang="it-IT" dirty="0"/>
          </a:p>
        </p:txBody>
      </p:sp>
      <p:sp>
        <p:nvSpPr>
          <p:cNvPr id="2" name="AutoShape 2" descr="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AutoShape 4" descr="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AutoShape 6" descr="screensh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AutoShape 8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8" name="AutoShape 10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037" name="Picture 13" descr="Visual Studio projects and solu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2450" y="4038600"/>
            <a:ext cx="12401550" cy="5738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73703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10945585" cy="9840686"/>
          </a:xfrm>
        </p:spPr>
        <p:txBody>
          <a:bodyPr/>
          <a:lstStyle/>
          <a:p>
            <a:pPr marL="685800" indent="-685800"/>
            <a:r>
              <a:rPr lang="it-IT" b="1" dirty="0" smtClean="0"/>
              <a:t>Navigate</a:t>
            </a:r>
            <a:r>
              <a:rPr lang="it-IT" dirty="0" smtClean="0"/>
              <a:t> code: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Find</a:t>
            </a:r>
            <a:r>
              <a:rPr lang="it-IT" dirty="0" smtClean="0"/>
              <a:t> </a:t>
            </a:r>
            <a:r>
              <a:rPr lang="it-IT" dirty="0" err="1" smtClean="0"/>
              <a:t>classes</a:t>
            </a:r>
            <a:r>
              <a:rPr lang="it-IT" dirty="0" smtClean="0"/>
              <a:t> </a:t>
            </a:r>
            <a:r>
              <a:rPr lang="it-IT" dirty="0" err="1" smtClean="0"/>
              <a:t>quickly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Go to </a:t>
            </a:r>
            <a:r>
              <a:rPr lang="it-IT" dirty="0" err="1" smtClean="0"/>
              <a:t>definition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Find</a:t>
            </a:r>
            <a:r>
              <a:rPr lang="it-IT" dirty="0" smtClean="0"/>
              <a:t> </a:t>
            </a:r>
            <a:r>
              <a:rPr lang="it-IT" dirty="0" err="1" smtClean="0"/>
              <a:t>all</a:t>
            </a:r>
            <a:r>
              <a:rPr lang="it-IT" dirty="0" smtClean="0"/>
              <a:t> </a:t>
            </a:r>
            <a:r>
              <a:rPr lang="it-IT" dirty="0" err="1" smtClean="0"/>
              <a:t>references</a:t>
            </a:r>
            <a:endParaRPr lang="it-IT" dirty="0" smtClean="0"/>
          </a:p>
          <a:p>
            <a:endParaRPr lang="it-IT" dirty="0" smtClean="0"/>
          </a:p>
          <a:p>
            <a:r>
              <a:rPr lang="it-IT" b="1" dirty="0" err="1" smtClean="0"/>
              <a:t>Analyze</a:t>
            </a:r>
            <a:r>
              <a:rPr lang="it-IT" dirty="0" smtClean="0"/>
              <a:t> code: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Static</a:t>
            </a:r>
            <a:r>
              <a:rPr lang="it-IT" dirty="0" smtClean="0"/>
              <a:t> Code Analysis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UML </a:t>
            </a:r>
            <a:r>
              <a:rPr lang="it-IT" dirty="0" err="1" smtClean="0"/>
              <a:t>diagrams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err="1" smtClean="0"/>
              <a:t>Understand</a:t>
            </a:r>
            <a:r>
              <a:rPr lang="it-IT" dirty="0" smtClean="0"/>
              <a:t> Code</a:t>
            </a:r>
            <a:endParaRPr lang="it-IT" dirty="0"/>
          </a:p>
        </p:txBody>
      </p:sp>
      <p:sp>
        <p:nvSpPr>
          <p:cNvPr id="2" name="AutoShape 2" descr="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AutoShape 4" descr="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AutoShape 6" descr="screensh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AutoShape 8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8" name="AutoShape 10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2" descr="Visual Studio 2013 Navigate To Improvements – Microsoft ...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2054" name="Picture 6" descr="Risultati immagini per visual studio navig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9629" y="2357437"/>
            <a:ext cx="13221921" cy="450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isual Studio 2013 Navigate To Improvements – Microsoft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9400" y="1858720"/>
            <a:ext cx="7594600" cy="499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isultati immagini per visual studio code analys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1354" y="6858000"/>
            <a:ext cx="4743450" cy="580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isultati immagini per visual studio diagrams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36"/>
          <a:stretch/>
        </p:blipFill>
        <p:spPr bwMode="auto">
          <a:xfrm>
            <a:off x="17735550" y="5600699"/>
            <a:ext cx="6648450" cy="705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12669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C:\Users\Bonfiglio\Desktop\designer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3938" y="7525558"/>
            <a:ext cx="9642702" cy="509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7588023" cy="9840686"/>
          </a:xfrm>
        </p:spPr>
        <p:txBody>
          <a:bodyPr/>
          <a:lstStyle/>
          <a:p>
            <a:r>
              <a:rPr lang="it-IT" dirty="0" smtClean="0"/>
              <a:t>Code </a:t>
            </a:r>
            <a:r>
              <a:rPr lang="it-IT" dirty="0" err="1" smtClean="0"/>
              <a:t>aid</a:t>
            </a:r>
            <a:r>
              <a:rPr lang="it-IT" dirty="0" smtClean="0"/>
              <a:t>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Code </a:t>
            </a:r>
            <a:r>
              <a:rPr lang="it-IT" dirty="0" err="1" smtClean="0"/>
              <a:t>completion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Debugging</a:t>
            </a:r>
          </a:p>
          <a:p>
            <a:pPr marL="2057400" lvl="1" indent="-685800"/>
            <a:r>
              <a:rPr lang="it-IT" dirty="0" err="1" smtClean="0"/>
              <a:t>Intellitrace</a:t>
            </a:r>
            <a:endParaRPr lang="it-IT" dirty="0" smtClean="0"/>
          </a:p>
          <a:p>
            <a:pPr marL="2057400" lvl="1" indent="-685800"/>
            <a:r>
              <a:rPr lang="it-IT" dirty="0" err="1" smtClean="0"/>
              <a:t>Exception</a:t>
            </a:r>
            <a:r>
              <a:rPr lang="it-IT" dirty="0" smtClean="0"/>
              <a:t> </a:t>
            </a:r>
            <a:r>
              <a:rPr lang="it-IT" dirty="0" err="1" smtClean="0"/>
              <a:t>handling</a:t>
            </a:r>
            <a:endParaRPr lang="it-IT" dirty="0" smtClean="0"/>
          </a:p>
          <a:p>
            <a:pPr lvl="1" indent="0">
              <a:buNone/>
            </a:pP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Visual </a:t>
            </a:r>
            <a:r>
              <a:rPr lang="it-IT" dirty="0" err="1" smtClean="0"/>
              <a:t>interface</a:t>
            </a:r>
            <a:r>
              <a:rPr lang="it-IT" dirty="0" smtClean="0"/>
              <a:t> and DB design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 smtClean="0"/>
              <a:t>Plugins</a:t>
            </a:r>
            <a:r>
              <a:rPr lang="it-IT" dirty="0" smtClean="0"/>
              <a:t> (</a:t>
            </a:r>
            <a:r>
              <a:rPr lang="it-IT" dirty="0" err="1" smtClean="0"/>
              <a:t>nuget</a:t>
            </a:r>
            <a:r>
              <a:rPr lang="it-IT" dirty="0" smtClean="0"/>
              <a:t>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Work </a:t>
            </a:r>
            <a:r>
              <a:rPr lang="it-IT" dirty="0" err="1" smtClean="0"/>
              <a:t>efficiently</a:t>
            </a:r>
            <a:endParaRPr lang="it-IT" dirty="0"/>
          </a:p>
        </p:txBody>
      </p:sp>
      <p:sp>
        <p:nvSpPr>
          <p:cNvPr id="2" name="AutoShape 2" descr="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AutoShape 4" descr="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AutoShape 6" descr="screensh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AutoShape 8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8" name="AutoShape 10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2" descr="Visual Studio 2013 Navigate To Improvements – Microsoft ...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0" name="AutoShape 2" descr="View a Data Tip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1" name="AutoShape 4" descr="View a Data Tip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4103" name="Picture 7" descr="C:\Users\Bonfiglio\Desktop\vs2015_intellisen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7738" y="2038351"/>
            <a:ext cx="9872040" cy="2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Bonfiglio\Desktop\dbg-tour-data-tips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438" y="2038351"/>
            <a:ext cx="9948561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Risultati immagini per visual studio nuge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0855" y="7525558"/>
            <a:ext cx="8233143" cy="509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35502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10945585" cy="9840686"/>
          </a:xfrm>
        </p:spPr>
        <p:txBody>
          <a:bodyPr/>
          <a:lstStyle/>
          <a:p>
            <a:r>
              <a:rPr lang="it-IT" b="1" dirty="0" smtClean="0"/>
              <a:t>VCS</a:t>
            </a:r>
            <a:r>
              <a:rPr lang="it-IT" dirty="0" smtClean="0"/>
              <a:t> </a:t>
            </a:r>
            <a:r>
              <a:rPr lang="it-IT" dirty="0" err="1" smtClean="0"/>
              <a:t>integration</a:t>
            </a:r>
            <a:r>
              <a:rPr lang="it-IT" dirty="0" smtClean="0"/>
              <a:t> (TFS, </a:t>
            </a:r>
            <a:r>
              <a:rPr lang="it-IT" dirty="0" err="1" smtClean="0"/>
              <a:t>Git</a:t>
            </a:r>
            <a:r>
              <a:rPr lang="it-IT" dirty="0" smtClean="0"/>
              <a:t>, </a:t>
            </a:r>
            <a:r>
              <a:rPr lang="it-IT" dirty="0" err="1" smtClean="0"/>
              <a:t>etc</a:t>
            </a:r>
            <a:r>
              <a:rPr lang="it-IT" dirty="0" smtClean="0"/>
              <a:t>…)</a:t>
            </a:r>
          </a:p>
          <a:p>
            <a:pPr marL="2057400" lvl="1" indent="-685800"/>
            <a:r>
              <a:rPr lang="it-IT" dirty="0" smtClean="0"/>
              <a:t>Look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curren</a:t>
            </a:r>
            <a:r>
              <a:rPr lang="it-IT" dirty="0" err="1" smtClean="0"/>
              <a:t>t</a:t>
            </a:r>
            <a:r>
              <a:rPr lang="it-IT" dirty="0" smtClean="0"/>
              <a:t> and </a:t>
            </a:r>
            <a:r>
              <a:rPr lang="it-IT" dirty="0" err="1" smtClean="0"/>
              <a:t>past</a:t>
            </a:r>
            <a:r>
              <a:rPr lang="it-IT" dirty="0" smtClean="0"/>
              <a:t> </a:t>
            </a:r>
            <a:r>
              <a:rPr lang="it-IT" dirty="0" err="1" smtClean="0"/>
              <a:t>changes</a:t>
            </a:r>
            <a:endParaRPr lang="it-IT" dirty="0" smtClean="0"/>
          </a:p>
          <a:p>
            <a:pPr marL="2057400" lvl="1" indent="-685800"/>
            <a:r>
              <a:rPr lang="it-IT" dirty="0" err="1" smtClean="0"/>
              <a:t>Sync</a:t>
            </a:r>
            <a:r>
              <a:rPr lang="it-IT" dirty="0" smtClean="0"/>
              <a:t> </a:t>
            </a:r>
            <a:r>
              <a:rPr lang="it-IT" dirty="0" err="1" smtClean="0"/>
              <a:t>working</a:t>
            </a:r>
            <a:r>
              <a:rPr lang="it-IT" dirty="0" smtClean="0"/>
              <a:t> copy </a:t>
            </a:r>
            <a:r>
              <a:rPr lang="it-IT" dirty="0" err="1" smtClean="0"/>
              <a:t>without</a:t>
            </a:r>
            <a:r>
              <a:rPr lang="it-IT" dirty="0" smtClean="0"/>
              <a:t> </a:t>
            </a:r>
            <a:r>
              <a:rPr lang="it-IT" dirty="0" err="1" smtClean="0"/>
              <a:t>leaving</a:t>
            </a:r>
            <a:r>
              <a:rPr lang="it-IT" dirty="0" smtClean="0"/>
              <a:t> the IDE</a:t>
            </a:r>
          </a:p>
          <a:p>
            <a:r>
              <a:rPr lang="it-IT" b="1" dirty="0" smtClean="0"/>
              <a:t>Work </a:t>
            </a:r>
            <a:r>
              <a:rPr lang="it-IT" b="1" dirty="0" err="1" smtClean="0"/>
              <a:t>items</a:t>
            </a:r>
            <a:r>
              <a:rPr lang="it-IT" b="1" dirty="0" smtClean="0"/>
              <a:t> </a:t>
            </a:r>
            <a:r>
              <a:rPr lang="it-IT" dirty="0" err="1" smtClean="0"/>
              <a:t>integration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Query </a:t>
            </a:r>
            <a:r>
              <a:rPr lang="it-IT" dirty="0" err="1" smtClean="0"/>
              <a:t>your</a:t>
            </a:r>
            <a:r>
              <a:rPr lang="it-IT" dirty="0" smtClean="0"/>
              <a:t> WI from the IDE</a:t>
            </a:r>
          </a:p>
          <a:p>
            <a:pPr marL="2057400" lvl="1" indent="-685800"/>
            <a:r>
              <a:rPr lang="it-IT" dirty="0" smtClean="0"/>
              <a:t>Associate </a:t>
            </a:r>
            <a:r>
              <a:rPr lang="it-IT" dirty="0" err="1" smtClean="0"/>
              <a:t>changes</a:t>
            </a:r>
            <a:r>
              <a:rPr lang="it-IT" dirty="0" smtClean="0"/>
              <a:t> to WI</a:t>
            </a:r>
          </a:p>
          <a:p>
            <a:r>
              <a:rPr lang="it-IT" b="1" dirty="0" smtClean="0"/>
              <a:t>CI/</a:t>
            </a:r>
            <a:r>
              <a:rPr lang="it-IT" b="1" dirty="0" err="1" smtClean="0"/>
              <a:t>Build</a:t>
            </a:r>
            <a:r>
              <a:rPr lang="it-IT" dirty="0" smtClean="0"/>
              <a:t> </a:t>
            </a:r>
            <a:r>
              <a:rPr lang="it-IT" dirty="0" err="1" smtClean="0"/>
              <a:t>integration</a:t>
            </a:r>
            <a:endParaRPr lang="it-IT" dirty="0" smtClean="0"/>
          </a:p>
          <a:p>
            <a:pPr marL="2057400" lvl="1" indent="-685800"/>
            <a:r>
              <a:rPr lang="it-IT" dirty="0" smtClean="0"/>
              <a:t>Monitor </a:t>
            </a:r>
            <a:r>
              <a:rPr lang="it-IT" dirty="0" err="1" smtClean="0"/>
              <a:t>build</a:t>
            </a:r>
            <a:r>
              <a:rPr lang="it-IT" dirty="0" smtClean="0"/>
              <a:t> status</a:t>
            </a:r>
          </a:p>
          <a:p>
            <a:pPr marL="2057400" lvl="1" indent="-685800"/>
            <a:r>
              <a:rPr lang="it-IT" dirty="0" smtClean="0"/>
              <a:t>Schedule new </a:t>
            </a:r>
            <a:r>
              <a:rPr lang="it-IT" dirty="0" err="1" smtClean="0"/>
              <a:t>builds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Collaborate</a:t>
            </a:r>
            <a:endParaRPr lang="it-IT" dirty="0"/>
          </a:p>
        </p:txBody>
      </p:sp>
      <p:sp>
        <p:nvSpPr>
          <p:cNvPr id="2" name="AutoShape 2" descr="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AutoShape 4" descr="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AutoShape 6" descr="screensh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AutoShape 8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8" name="AutoShape 10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2" descr="Visual Studio 2013 Navigate To Improvements – Microsoft ...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3074" name="Picture 2" descr="Team Explor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0825" y="1992639"/>
            <a:ext cx="3813175" cy="950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isultati immagini per visual studio changese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8"/>
          <a:stretch/>
        </p:blipFill>
        <p:spPr bwMode="auto">
          <a:xfrm>
            <a:off x="14950931" y="1992639"/>
            <a:ext cx="5619893" cy="573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isultati immagini per visual studio histo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6349" y="7313179"/>
            <a:ext cx="7867723" cy="526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81090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Risultati immagini per visual studio profil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" b="18058"/>
          <a:stretch/>
        </p:blipFill>
        <p:spPr bwMode="auto">
          <a:xfrm>
            <a:off x="7780148" y="7554576"/>
            <a:ext cx="11396964" cy="5085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503715"/>
            <a:ext cx="10945585" cy="9840686"/>
          </a:xfrm>
        </p:spPr>
        <p:txBody>
          <a:bodyPr/>
          <a:lstStyle/>
          <a:p>
            <a:r>
              <a:rPr lang="it-IT" dirty="0" smtClean="0"/>
              <a:t>Test and </a:t>
            </a:r>
            <a:r>
              <a:rPr lang="it-IT" dirty="0" err="1" smtClean="0"/>
              <a:t>profile</a:t>
            </a:r>
            <a:r>
              <a:rPr lang="it-IT" dirty="0" smtClean="0"/>
              <a:t> code: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Unit test </a:t>
            </a:r>
            <a:r>
              <a:rPr lang="it-IT" dirty="0" err="1" smtClean="0"/>
              <a:t>integration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Code </a:t>
            </a:r>
            <a:r>
              <a:rPr lang="it-IT" dirty="0" err="1" smtClean="0"/>
              <a:t>Coverage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smtClean="0"/>
              <a:t>Profiler</a:t>
            </a:r>
            <a:endParaRPr lang="it-IT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 smtClean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421922"/>
          </a:xfrm>
        </p:spPr>
        <p:txBody>
          <a:bodyPr/>
          <a:lstStyle/>
          <a:p>
            <a:r>
              <a:rPr lang="it-IT" dirty="0" smtClean="0"/>
              <a:t>Test</a:t>
            </a:r>
            <a:endParaRPr lang="it-IT" dirty="0"/>
          </a:p>
        </p:txBody>
      </p:sp>
      <p:sp>
        <p:nvSpPr>
          <p:cNvPr id="2" name="AutoShape 2" descr="screensh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AutoShape 4" descr="screensho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AutoShape 6" descr="screenshot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AutoShape 8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8" name="AutoShape 10" descr="https://docs.microsoft.com/en-us/visualstudio/ide/media/vside_tour_newproject1.pn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2" descr="Visual Studio 2013 Navigate To Improvements – Microsoft ...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122" name="Picture 2" descr="Risultati immagini per visual studio te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3701" y="1952585"/>
            <a:ext cx="5610299" cy="884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isultati immagini per visual studio code cover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88"/>
          <a:stretch/>
        </p:blipFill>
        <p:spPr bwMode="auto">
          <a:xfrm>
            <a:off x="13478630" y="1952585"/>
            <a:ext cx="5295069" cy="6316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65878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axEnergy_Green">
      <a:dk1>
        <a:srgbClr val="194274"/>
      </a:dk1>
      <a:lt1>
        <a:srgbClr val="FFFFFF"/>
      </a:lt1>
      <a:dk2>
        <a:srgbClr val="FFFFFF"/>
      </a:dk2>
      <a:lt2>
        <a:srgbClr val="FFFFFF"/>
      </a:lt2>
      <a:accent1>
        <a:srgbClr val="84BD00"/>
      </a:accent1>
      <a:accent2>
        <a:srgbClr val="E6E5CC"/>
      </a:accent2>
      <a:accent3>
        <a:srgbClr val="CEE599"/>
      </a:accent3>
      <a:accent4>
        <a:srgbClr val="B5D766"/>
      </a:accent4>
      <a:accent5>
        <a:srgbClr val="9DCA33"/>
      </a:accent5>
      <a:accent6>
        <a:srgbClr val="194274"/>
      </a:accent6>
      <a:hlink>
        <a:srgbClr val="92D050"/>
      </a:hlink>
      <a:folHlink>
        <a:srgbClr val="92D050"/>
      </a:folHlink>
    </a:clrScheme>
    <a:fontScheme name="Custom 1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19023</TotalTime>
  <Words>229</Words>
  <Application>Microsoft Office PowerPoint</Application>
  <PresentationFormat>Personalizzato</PresentationFormat>
  <Paragraphs>57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7</vt:i4>
      </vt:variant>
    </vt:vector>
  </HeadingPairs>
  <TitlesOfParts>
    <vt:vector size="17" baseType="lpstr">
      <vt:lpstr>Arial</vt:lpstr>
      <vt:lpstr>Open Sans</vt:lpstr>
      <vt:lpstr>Calibri</vt:lpstr>
      <vt:lpstr>Lato Light</vt:lpstr>
      <vt:lpstr>Calibri Light</vt:lpstr>
      <vt:lpstr>Open Sans bold</vt:lpstr>
      <vt:lpstr>Lato</vt:lpstr>
      <vt:lpstr>Lato Medium</vt:lpstr>
      <vt:lpstr>Office Theme</vt:lpstr>
      <vt:lpstr>Custom Design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razclark</dc:creator>
  <cp:lastModifiedBy>Sergio Bonfiglio</cp:lastModifiedBy>
  <cp:revision>1175</cp:revision>
  <dcterms:created xsi:type="dcterms:W3CDTF">2015-08-10T08:26:26Z</dcterms:created>
  <dcterms:modified xsi:type="dcterms:W3CDTF">2017-09-28T10:27:37Z</dcterms:modified>
</cp:coreProperties>
</file>